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fntdata" ContentType="application/x-fontdata"/>
  <Default Extension="bmp" ContentType="image/bmp"/>
  <Default Extension="jpeg" ContentType="image/jpeg"/>
  <Default Extension="png" ContentType="image/png"/>
  <Default Extension="gif" ContentType="image/gif"/>
  <Default Extension="tif" ContentType="image/tif"/>
  <Default Extension="emf" ContentType="image/x-emf"/>
  <Default Extension="wmf" ContentType="image/x-wmf"/>
  <Default Extension="pct" ContentType="image/pct"/>
  <Default Extension="pcx" ContentType="image/pcx"/>
  <Default Extension="tga" ContentType="image/tga"/>
  <Default Extension="avi" ContentType="video/avi"/>
  <Default Extension="wmv" ContentType="video/wmv"/>
  <Default Extension="mpg" ContentType="video/mpeg"/>
  <Default Extension="mpeg" ContentType="video/mpeg"/>
  <Default Extension="mp2" ContentType="video/mpeg"/>
  <Default Extension="mp4" ContentType="video/mpeg"/>
  <Default Extension="wma" ContentType="audio/x-ms-wma"/>
  <Default Extension="mid" ContentType="audio/unknown"/>
  <Default Extension="midi" ContentType="audio/unknown"/>
  <Default Extension="rmi" ContentType="audio/unknown"/>
  <Default Extension="mp3" ContentType="audio/unknown"/>
  <Default Extension="wav" ContentType="audio/wav"/>
  <Default Extension="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</Types>
</file>

<file path=_rels/.rels><?xml version="1.0" encoding="UTF-8" standalone="yes" 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</file>

<file path=ppt/presentation.xml><?xml version="1.0" encoding="utf-8"?>
<p:presentation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ldMasterIdLst>
    <p:sldMasterId id="2147483648" r:id="rId5"/>
  </p:sldMasterIdLst>
  <p:sldIdLst>
    <p:sldId id="256" r:id="rId6"/>
    <p:sldId id="257" r:id="rId7"/>
    <p:sldId id="258" r:id="rId8"/>
    <p:sldId id="259" r:id="rId9"/>
    <p:sldId id="260" r:id="rId10"/>
    <p:sldId id="262" r:id="rId11"/>
    <p:sldId id="261" r:id="rId12"/>
    <p:sldId id="263" r:id="rId13"/>
    <p:sldId id="264" r:id="rId14"/>
    <p:sldId id="266" r:id="rId15"/>
    <p:sldId id="269" r:id="rId16"/>
    <p:sldId id="267" r:id="rId17"/>
    <p:sldId id="270" r:id="rId18"/>
  </p:sldIdLst>
  <p:sldSz cx="9144000" cy="6858000"/>
  <p:notesSz cx="6858000" cy="9144000"/>
  <p:defaultTextStyle>
    <a:lvl1pPr marL="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2400" b="0" i="0" u="none" strike="noStrike" kern="1" spc="0" baseline="0">
        <a:solidFill>
          <a:schemeClr val="tx1"/>
        </a:solidFill>
        <a:effectLst/>
        <a:txBgFill val="auto"/>
        <a:latin typeface="Times New Roman" pitchFamily="1" charset="0"/>
        <a:ea typeface="Times New Roman" pitchFamily="1" charset="0"/>
        <a:cs typeface="Times New Roman" pitchFamily="1" charset="0"/>
      </a:defRPr>
    </a:lvl1pPr>
    <a:lvl2pPr marL="4572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2400" b="0" i="0" u="none" strike="noStrike" kern="1" spc="0" baseline="0">
        <a:solidFill>
          <a:schemeClr val="tx1"/>
        </a:solidFill>
        <a:effectLst/>
        <a:txBgFill val="auto"/>
        <a:latin typeface="Times New Roman" pitchFamily="1" charset="0"/>
        <a:ea typeface="Times New Roman" pitchFamily="1" charset="0"/>
        <a:cs typeface="Times New Roman" pitchFamily="1" charset="0"/>
      </a:defRPr>
    </a:lvl2pPr>
    <a:lvl3pPr marL="9144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2400" b="0" i="0" u="none" strike="noStrike" kern="1" spc="0" baseline="0">
        <a:solidFill>
          <a:schemeClr val="tx1"/>
        </a:solidFill>
        <a:effectLst/>
        <a:txBgFill val="auto"/>
        <a:latin typeface="Times New Roman" pitchFamily="1" charset="0"/>
        <a:ea typeface="Times New Roman" pitchFamily="1" charset="0"/>
        <a:cs typeface="Times New Roman" pitchFamily="1" charset="0"/>
      </a:defRPr>
    </a:lvl3pPr>
    <a:lvl4pPr marL="13716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2400" b="0" i="0" u="none" strike="noStrike" kern="1" spc="0" baseline="0">
        <a:solidFill>
          <a:schemeClr val="tx1"/>
        </a:solidFill>
        <a:effectLst/>
        <a:txBgFill val="auto"/>
        <a:latin typeface="Times New Roman" pitchFamily="1" charset="0"/>
        <a:ea typeface="Times New Roman" pitchFamily="1" charset="0"/>
        <a:cs typeface="Times New Roman" pitchFamily="1" charset="0"/>
      </a:defRPr>
    </a:lvl4pPr>
    <a:lvl5pPr marL="18288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2400" b="0" i="0" u="none" strike="noStrike" kern="1" spc="0" baseline="0">
        <a:solidFill>
          <a:schemeClr val="tx1"/>
        </a:solidFill>
        <a:effectLst/>
        <a:txBgFill val="auto"/>
        <a:latin typeface="Times New Roman" pitchFamily="1" charset="0"/>
        <a:ea typeface="Times New Roman" pitchFamily="1" charset="0"/>
        <a:cs typeface="Times New Roman" pitchFamily="1" charset="0"/>
      </a:defRPr>
    </a:lvl5pPr>
  </p:defaultTextStyle>
</p:presentation>
</file>

<file path=ppt/presProps.xml><?xml version="1.0" encoding="utf-8"?>
<p:presentationP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howPr showNarration="1">
    <p:penClr>
      <a:srgbClr val="0000FF"/>
    </p:penClr>
  </p:showPr>
  <p:extLst>
    <p:ext uri="smNativeData">
      <pr:smAppRevision xmlns:pr="smNativeData" dt="1555435965" val="960" rev64="64" revOS="3"/>
      <pr:smFileRevision xmlns:pr="smNativeData" dt="1555435965" val="0"/>
      <pr:guideOptions xmlns:pr="smNativeData" dt="1555435965" snapToGrid="1" snapToBorders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lideViewPr>
    <p:cSldViewPr>
      <p:cViewPr varScale="1">
        <p:scale>
          <a:sx n="60" d="100"/>
          <a:sy n="60" d="100"/>
        </p:scale>
        <p:origin x="1384" y="209"/>
      </p:cViewPr>
      <p:guideLst x="0" y="0"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sorterViewPr>
    <p:cViewPr>
      <p:scale>
        <a:sx n="17" d="100"/>
        <a:sy n="17" d="100"/>
      </p:scale>
      <p:origin x="0" y="0"/>
    </p:cViewPr>
  </p:sorterViewPr>
  <p:notesViewPr>
    <p:cSldViewPr>
      <p:cViewPr>
        <p:scale>
          <a:sx n="60" d="100"/>
          <a:sy n="60" d="100"/>
        </p:scale>
        <p:origin x="1384" y="209"/>
      </p:cViewPr>
    </p:cSldViewPr>
  </p:notesViewPr>
  <p:gridSpacing cx="-1330310395" cy="-1330310395"/>
</p:viewPr>
</file>

<file path=ppt/_rels/presentation.xml.rels><?xml version="1.0" encoding="UTF-8" standalone="yes" 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tableStyles" Target="tableStyles.xml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/Relationships>
</file>

<file path=ppt/slideLayouts/_rels/slideLayout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vRG2XBMAAAAlAAAAZAAAAA8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Gg0AAAg0AAAmFgAAAAAAACYAAAAIAAAAAQAAAAAAAAA="/>
              </a:ext>
            </a:extLst>
          </p:cNvSpPr>
          <p:nvPr>
            <p:ph type="ctrTitle"/>
          </p:nvPr>
        </p:nvSpPr>
        <p:spPr>
          <a:xfrm>
            <a:off x="685800" y="2129790"/>
            <a:ext cx="7772400" cy="1470660"/>
          </a:xfrm>
        </p:spPr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Subtitle1"/>
          <p:cNvSpPr>
            <a:spLocks noGrp="1" noChangeArrowheads="1"/>
            <a:extLst>
              <a:ext uri="smNativeData">
                <pr:smNativeData xmlns:pr="smNativeData" val="SMDATA_13_vRG2XBMAAAAlAAAAZAAAAA8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wCAAA6BcAANAvAACwIgAAAAAAACYAAAAIAAAAAQAAAAAAAAA="/>
              </a:ext>
            </a:extLst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/>
            <a:r>
              <a:t>Click to edit Master subtitle style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vRG2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AD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cCYAAPAPAABA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vRG2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cCYAAAglAABA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vRG2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MDbBwM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cCYAAAg0AABA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5B86C4F4-BAB6-D332-F83E-4C678A700E19}" type="slidenum">
              <a:t/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vRG2XBMAAAAlAAAAZA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wAMAAAg0AADICg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vRG2XBMAAAAlAAAAZAAAAA0AAAAAkAAAAEgAAACQAAAASAAAAAAAAAAAAAAAAQ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MAwAAAg0AACAJQAAEAAAACYAAAAIAAAAAgAAAAAAAAA="/>
              </a:ext>
            </a:extLst>
          </p:cNvSpPr>
          <p:nvPr>
            <p:ph idx="1"/>
          </p:nvPr>
        </p:nvSpPr>
        <p:spPr/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vRG2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cCYAAPAPAABA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vRG2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cCYAAAglAABA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vRG2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cCYAAAg0AABA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33EADCA8-E6DE-BF2A-9052-107F921C6645}" type="slidenum">
              <a:t/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itleAnd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vRG2XBMAAAAlAAAAZAAAAA0AAAAAkAAAAEgAAACQAAAASAAAAAAAAAACAAAAAQ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IKAAAsAEAAHA1AACwJQAAEAAAACYAAAAIAAAAgwAAAAAAAAA="/>
              </a:ext>
            </a:extLst>
          </p:cNvSpPr>
          <p:nvPr>
            <p:ph type="title"/>
          </p:nvPr>
        </p:nvSpPr>
        <p:spPr>
          <a:xfrm>
            <a:off x="6629400" y="274320"/>
            <a:ext cx="2057400" cy="5852160"/>
          </a:xfrm>
        </p:spPr>
        <p:txBody>
          <a:bodyPr vert="vert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vRG2XBMAAAAlAAAAZAAAAA0AAAAAkAAAAEgAAACQAAAASAAAAAAAAAAAAAAAAQ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AEAANgnAACwJQAAEAAAACYAAAAIAAAAAwAAAAAAAAA="/>
              </a:ext>
            </a:extLst>
          </p:cNvSpPr>
          <p:nvPr>
            <p:ph idx="1"/>
          </p:nvPr>
        </p:nvSpPr>
        <p:spPr>
          <a:xfrm>
            <a:off x="457200" y="274320"/>
            <a:ext cx="6019800" cy="5852160"/>
          </a:xfrm>
        </p:spPr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vRG2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cCYAAPAPAABA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vRG2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cCYAAAglAABA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vRG2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cCYAAAg0AABA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62F0B21F-518F-A544-C148-A711FC0637F2}" type="slidenum">
              <a:t/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vRG2XBMAAAAlAAAAZA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wAMAAAg0AADICg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vRG2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MALho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MAwAAAg0AACAJQAAEAAAACYAAAAIAAAAAAAAAAAAAAA="/>
              </a:ext>
            </a:extLst>
          </p:cNvSpPr>
          <p:nvPr>
            <p:ph idx="1"/>
          </p:nvPr>
        </p:nvSpPr>
        <p:spPr/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vRG2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MpqA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cCYAAPAPAABA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vRG2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MAHT8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cCYAAAglAABA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vRG2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B1BKoI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cCYAAAg0AABA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5A6834FC-B2B7-3DC2-F9D0-44977A9E0F11}" type="slidenum">
              <a:t/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vRG2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yBAAAHBsAAEI0AAB9IwAAEAAAACYAAAAIAAAAgQAAAAAAAAA="/>
              </a:ext>
            </a:extLst>
          </p:cNvSpPr>
          <p:nvPr>
            <p:ph type="title"/>
          </p:nvPr>
        </p:nvSpPr>
        <p:spPr>
          <a:xfrm>
            <a:off x="722630" y="4406900"/>
            <a:ext cx="7772400" cy="1362075"/>
          </a:xfrm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vRG2XBMAAAAlAAAAZAAAAA0AAAAAkAAAAEgAAACQAAAASAAAAAAAAAAC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yBAAA4REAAEI0AAAcGwAAEAAAACYAAAAIAAAAgQAAAAAAAAA="/>
              </a:ext>
            </a:extLst>
          </p:cNvSpPr>
          <p:nvPr>
            <p:ph idx="1"/>
          </p:nvPr>
        </p:nvSpPr>
        <p:spPr>
          <a:xfrm>
            <a:off x="722630" y="2906395"/>
            <a:ext cx="7772400" cy="1500505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vRG2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L8/Nac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cCYAAPAPAABA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vRG2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MA5kI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cCYAAAglAABA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vRG2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Mb6L4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cCYAAAg0AABA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60503A29-678D-05CC-C3E8-919974A635C4}" type="slidenum">
              <a:t/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ColTx">
  <p:cSld name="Title and 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vRG2XBMAAAAlAAAAZA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wAMAAAg0AADICg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vRG2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KgbAACwJQAAEAAAACYAAAAIAAAAAQAAAAAAAAA="/>
              </a:ext>
            </a:extLst>
          </p:cNvSpPr>
          <p:nvPr>
            <p:ph sz="half" idx="1"/>
          </p:nvPr>
        </p:nvSpPr>
        <p:spPr>
          <a:xfrm>
            <a:off x="457200" y="1600200"/>
            <a:ext cx="4038600" cy="452628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vRG2XBMAAAAlAAAAZAAAAA8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DRLtg8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YHAAA2AkAAHA1AACwJQAAAAAAACYAAAAIAAAAAQAAAAAAAAA="/>
              </a:ext>
            </a:extLst>
          </p:cNvSpPr>
          <p:nvPr>
            <p:ph sz="half" idx="2"/>
          </p:nvPr>
        </p:nvSpPr>
        <p:spPr>
          <a:xfrm>
            <a:off x="4648200" y="1600200"/>
            <a:ext cx="4038600" cy="452628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vRG2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QAGUs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cCYAAPAPAABA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vRG2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QA8Gg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cCYAAAglAABA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vRG2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IRIxV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cCYAAAg0AABA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4B05BAD9-97A6-504C-E8BD-6119F4F31E34}" type="slidenum">
              <a:t/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vRG2XBMAAAAlAAAAZA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wAMAAAg0AADICg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3"/>
          <p:cNvSpPr>
            <a:spLocks noGrp="1" noChangeArrowheads="1"/>
            <a:extLst>
              <a:ext uri="smNativeData">
                <pr:smNativeData xmlns:pr="smNativeData" val="SMDATA_13_vRG2XBMAAAAlAAAAZAAAAA0AAAAAkAAAAEgAAACQAAAASAAAAAAAAAAC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hmKWs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cQkAAKobAABhDQAAEAAAACYAAAAIAAAAgQAAAAAAAAA="/>
              </a:ext>
            </a:extLst>
          </p:cNvSpPr>
          <p:nvPr>
            <p:ph idx="1"/>
          </p:nvPr>
        </p:nvSpPr>
        <p:spPr>
          <a:xfrm>
            <a:off x="457200" y="1534795"/>
            <a:ext cx="4039870" cy="64008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vRG2XBMAAAAlAAAAZAAAAA8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1o/Hc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YQ0AAKobAACwJQAAAAAAACYAAAAIAAAAAQAAAAAAAAA="/>
              </a:ext>
            </a:extLst>
          </p:cNvSpPr>
          <p:nvPr>
            <p:ph sz="half" idx="2"/>
          </p:nvPr>
        </p:nvSpPr>
        <p:spPr>
          <a:xfrm>
            <a:off x="457200" y="2174875"/>
            <a:ext cx="4039870" cy="3951605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SlideText2"/>
          <p:cNvSpPr>
            <a:spLocks noGrp="1" noChangeArrowheads="1"/>
            <a:extLst>
              <a:ext uri="smNativeData">
                <pr:smNativeData xmlns:pr="smNativeData" val="SMDATA_13_vRG2XBMAAAAlAAAAZAAAAA8AAAAAkAAAAEgAAACQAAAASAAAAAAAAAAC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QACEU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HAAAcQkAAHA1AABhDQAAAAAAACYAAAAIAAAAgQAAAAAAAAA="/>
              </a:ext>
            </a:extLst>
          </p:cNvSpPr>
          <p:nvPr>
            <p:ph idx="3"/>
          </p:nvPr>
        </p:nvSpPr>
        <p:spPr>
          <a:xfrm>
            <a:off x="4646930" y="1534795"/>
            <a:ext cx="4039870" cy="64008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6" name="SlideText4"/>
          <p:cNvSpPr>
            <a:spLocks noGrp="1" noChangeArrowheads="1"/>
            <a:extLst>
              <a:ext uri="smNativeData">
                <pr:smNativeData xmlns:pr="smNativeData" val="SMDATA_13_vRG2XBMAAAAlAAAAZAAAAA8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QA0ks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HAAAYQ0AAHA1AACwJQAAAAAAACYAAAAIAAAAAQAAAAAAAAA="/>
              </a:ext>
            </a:extLst>
          </p:cNvSpPr>
          <p:nvPr>
            <p:ph sz="half" idx="4"/>
          </p:nvPr>
        </p:nvSpPr>
        <p:spPr>
          <a:xfrm>
            <a:off x="4646930" y="2174875"/>
            <a:ext cx="4039870" cy="3951605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7" name="DateTimeArea1"/>
          <p:cNvSpPr>
            <a:spLocks noGrp="1" noChangeArrowheads="1"/>
            <a:extLst>
              <a:ext uri="smNativeData">
                <pr:smNativeData xmlns:pr="smNativeData" val="SMDATA_13_vRG2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MpDA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cCYAAPAPAABA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8" name="FooterArea1"/>
          <p:cNvSpPr>
            <a:spLocks noGrp="1" noChangeArrowheads="1"/>
            <a:extLst>
              <a:ext uri="smNativeData">
                <pr:smNativeData xmlns:pr="smNativeData" val="SMDATA_13_vRG2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MA2Bk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cCYAAAglAABA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9" name="SlideNumberArea1"/>
          <p:cNvSpPr>
            <a:spLocks noGrp="1" noChangeArrowheads="1"/>
            <a:extLst>
              <a:ext uri="smNativeData">
                <pr:smNativeData xmlns:pr="smNativeData" val="SMDATA_13_vRG2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E+EWo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cCYAAAg0AABA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27334EB3-FDCA-66B8-848B-0BED00C5725E}" type="slidenum">
              <a:t/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vRG2XBMAAAAlAAAAZA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wAMAAAg0AADICg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DateTimeArea1"/>
          <p:cNvSpPr>
            <a:spLocks noGrp="1" noChangeArrowheads="1"/>
            <a:extLst>
              <a:ext uri="smNativeData">
                <pr:smNativeData xmlns:pr="smNativeData" val="SMDATA_13_vRG2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cCYAAPAPAABA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4" name="FooterArea1"/>
          <p:cNvSpPr>
            <a:spLocks noGrp="1" noChangeArrowheads="1"/>
            <a:extLst>
              <a:ext uri="smNativeData">
                <pr:smNativeData xmlns:pr="smNativeData" val="SMDATA_13_vRG2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cCYAAAglAABA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SlideNumberArea1"/>
          <p:cNvSpPr>
            <a:spLocks noGrp="1" noChangeArrowheads="1"/>
            <a:extLst>
              <a:ext uri="smNativeData">
                <pr:smNativeData xmlns:pr="smNativeData" val="SMDATA_13_vRG2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cCYAAAg0AABA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75C8674F-0198-9D91-D670-F7C4293E20A2}" type="slidenum">
              <a:t/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vRG2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cCYAAPAPAABA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vRG2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cCYAAAglAABA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4" name="SlideNumberArea1"/>
          <p:cNvSpPr>
            <a:spLocks noGrp="1" noChangeArrowheads="1"/>
            <a:extLst>
              <a:ext uri="smNativeData">
                <pr:smNativeData xmlns:pr="smNativeData" val="SMDATA_13_vRG2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cCYAAAg0AABA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5D828B07-49B0-D77D-FE3A-BF28C57408EA}" type="slidenum">
              <a:t/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obj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vRG2XBMAAAAlAAAAZAAAAA0AAAAAkAAAAEgAAACQAAAASAAAAAAAAAAC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rgEAAFIVAADUCAAAEAAAACYAAAAIAAAAgQAAAAAAAAA="/>
              </a:ext>
            </a:extLst>
          </p:cNvSpPr>
          <p:nvPr>
            <p:ph type="title"/>
          </p:nvPr>
        </p:nvSpPr>
        <p:spPr>
          <a:xfrm>
            <a:off x="457200" y="273050"/>
            <a:ext cx="3008630" cy="116205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vRG2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+FQAArgEAAHA1AACwJQAAEAAAACYAAAAIAAAAAQAAAAAAAAA="/>
              </a:ext>
            </a:extLst>
          </p:cNvSpPr>
          <p:nvPr>
            <p:ph idx="1"/>
          </p:nvPr>
        </p:nvSpPr>
        <p:spPr>
          <a:xfrm>
            <a:off x="3575050" y="273050"/>
            <a:ext cx="5111750" cy="585343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vRG2XBMAAAAlAAAAZAAAAA8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1AgAAFIVAACwJQAAAAAAACYAAAAIAAAAAQAAAAAAAAA="/>
              </a:ext>
            </a:extLst>
          </p:cNvSpPr>
          <p:nvPr>
            <p:ph sz="half" idx="2"/>
          </p:nvPr>
        </p:nvSpPr>
        <p:spPr>
          <a:xfrm>
            <a:off x="457200" y="1435100"/>
            <a:ext cx="3008630" cy="469138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vRG2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cCYAAPAPAABA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vRG2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cCYAAAglAABA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vRG2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cCYAAAg0AABA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3D193497-D9D0-4CC2-9EA1-2F977AEF687A}" type="slidenum">
              <a:t/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vRG2XBMAAAAlAAAAZAAAAA0AAAAAkAAAAEgAAACQAAAASAAAAAAAAAAC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QAI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iB0AAMYsAAAEIQAAEAAAACYAAAAIAAAAgQAAAAAAAAA="/>
              </a:ext>
            </a:extLst>
          </p:cNvSpPr>
          <p:nvPr>
            <p:ph type="title"/>
          </p:nvPr>
        </p:nvSpPr>
        <p:spPr>
          <a:xfrm>
            <a:off x="1791970" y="4800600"/>
            <a:ext cx="5486400" cy="56642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vRG2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xgMAAMYsAAAWHQAAEAAAACYAAAAIAAAAAQAAAAAAAAA="/>
              </a:ext>
            </a:extLst>
          </p:cNvSpPr>
          <p:nvPr>
            <p:ph idx="1"/>
          </p:nvPr>
        </p:nvSpPr>
        <p:spPr>
          <a:xfrm>
            <a:off x="1791970" y="613410"/>
            <a:ext cx="5486400" cy="411480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vRG2XBMAAAAlAAAAZAAAAA8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BCEAAMYsAAD4JQAAAAAAACYAAAAIAAAAAQAAAAAAAAA="/>
              </a:ext>
            </a:extLst>
          </p:cNvSpPr>
          <p:nvPr>
            <p:ph sz="half" idx="2"/>
          </p:nvPr>
        </p:nvSpPr>
        <p:spPr>
          <a:xfrm>
            <a:off x="1791970" y="5367020"/>
            <a:ext cx="5486400" cy="80518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vRG2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cCYAAPAPAABA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vRG2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cCYAAAglAABA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vRG2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cCYAAAg0AABA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21645D6B-25CC-31AB-82DC-D3FE13927486}" type="slidenum">
              <a:t/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 name="Default Desig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vRG2XBMAAAAlAAAAZA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tlci8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wAMAAAg0AADICgAAEAAAACYAAAAIAAAA//////////8="/>
              </a:ext>
            </a:extLst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vRG2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MAwAAAg0AACAJQAAEAAAACYAAAAIAAAA//////////8="/>
              </a:ext>
            </a:extLst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vRG2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cCYAAPAPAABAKQAAEAAAACYAAAAIAAAA//////////8="/>
              </a:ext>
            </a:extLst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  <a:r>
              <a:t/>
            </a:r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vRG2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cCYAAAglAABAKQAAEAAAACYAAAAIAAAA//////////8="/>
              </a:ext>
            </a:extLst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algn="ctr"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vRG2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cCYAAAg0AABAKQAAEAAAACYAAAAIAAAA//////////8="/>
              </a:ext>
            </a:extLst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algn="r"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  <a:fld id="{64C04CA5-EB89-95BA-C778-1DEF02363148}" type="slidenum">
              <a:t/>
            </a:fld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marL="0" marR="0" indent="0" algn="ctr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4400" b="0" i="0" u="none" strike="noStrike" kern="1" spc="0" baseline="0">
          <a:solidFill>
            <a:schemeClr val="tx2"/>
          </a:solidFill>
          <a:effectLst/>
          <a:txBgFill val="auto"/>
          <a:latin typeface="Times New Roman" pitchFamily="1" charset="0"/>
          <a:ea typeface="Times New Roman" pitchFamily="1" charset="0"/>
          <a:cs typeface="Times New Roman" pitchFamily="1" charset="0"/>
        </a:defRPr>
      </a:lvl1pPr>
    </p:titleStyle>
    <p:bodyStyle>
      <a:lvl1pPr marL="342900" marR="0" indent="-342900" algn="l" defTabSz="9144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•"/>
        <a:tabLst/>
        <a:defRPr sz="3200" b="0" i="0" u="none" strike="noStrike" kern="1" spc="0" baseline="0">
          <a:solidFill>
            <a:schemeClr val="tx1"/>
          </a:solidFill>
          <a:effectLst/>
          <a:txBgFill val="auto"/>
          <a:latin typeface="Times New Roman" pitchFamily="1" charset="0"/>
          <a:ea typeface="Times New Roman" pitchFamily="1" charset="0"/>
          <a:cs typeface="Times New Roman" pitchFamily="1" charset="0"/>
        </a:defRPr>
      </a:lvl1pPr>
      <a:lvl2pPr marL="742950" marR="0" indent="-285750" algn="l" defTabSz="914400">
        <a:lnSpc>
          <a:spcPct val="100000"/>
        </a:lnSpc>
        <a:spcBef>
          <a:spcPts val="670"/>
        </a:spcBef>
        <a:spcAft>
          <a:spcPts val="0"/>
        </a:spcAft>
        <a:buClrTx/>
        <a:buSzTx/>
        <a:buFontTx/>
        <a:buChar char="–"/>
        <a:tabLst/>
        <a:defRPr sz="2800" b="0" i="0" u="none" strike="noStrike" kern="1" spc="0" baseline="0">
          <a:solidFill>
            <a:schemeClr val="tx1"/>
          </a:solidFill>
          <a:effectLst/>
          <a:txBgFill val="auto"/>
          <a:latin typeface="Times New Roman" pitchFamily="1" charset="0"/>
          <a:ea typeface="Times New Roman" pitchFamily="1" charset="0"/>
          <a:cs typeface="Times New Roman" pitchFamily="1" charset="0"/>
        </a:defRPr>
      </a:lvl2pPr>
      <a:lvl3pPr marL="1143000" marR="0" indent="-228600" algn="l" defTabSz="914400">
        <a:lnSpc>
          <a:spcPct val="100000"/>
        </a:lnSpc>
        <a:spcBef>
          <a:spcPts val="575"/>
        </a:spcBef>
        <a:spcAft>
          <a:spcPts val="0"/>
        </a:spcAft>
        <a:buClrTx/>
        <a:buSzTx/>
        <a:buFontTx/>
        <a:buChar char="•"/>
        <a:tabLst/>
        <a:defRPr sz="2400" b="0" i="0" u="none" strike="noStrike" kern="1" spc="0" baseline="0">
          <a:solidFill>
            <a:schemeClr val="tx1"/>
          </a:solidFill>
          <a:effectLst/>
          <a:txBgFill val="auto"/>
          <a:latin typeface="Times New Roman" pitchFamily="1" charset="0"/>
          <a:ea typeface="Times New Roman" pitchFamily="1" charset="0"/>
          <a:cs typeface="Times New Roman" pitchFamily="1" charset="0"/>
        </a:defRPr>
      </a:lvl3pPr>
      <a:lvl4pPr marL="1600200" marR="0" indent="-228600" algn="l" defTabSz="914400">
        <a:lnSpc>
          <a:spcPct val="100000"/>
        </a:lnSpc>
        <a:spcBef>
          <a:spcPts val="480"/>
        </a:spcBef>
        <a:spcAft>
          <a:spcPts val="0"/>
        </a:spcAft>
        <a:buClrTx/>
        <a:buSzTx/>
        <a:buFontTx/>
        <a:buChar char="–"/>
        <a:tabLst/>
        <a:defRPr sz="2000" b="0" i="0" u="none" strike="noStrike" kern="1" spc="0" baseline="0">
          <a:solidFill>
            <a:schemeClr val="tx1"/>
          </a:solidFill>
          <a:effectLst/>
          <a:txBgFill val="auto"/>
          <a:latin typeface="Times New Roman" pitchFamily="1" charset="0"/>
          <a:ea typeface="Times New Roman" pitchFamily="1" charset="0"/>
          <a:cs typeface="Times New Roman" pitchFamily="1" charset="0"/>
        </a:defRPr>
      </a:lvl4pPr>
      <a:lvl5pPr marL="2057400" marR="0" indent="-228600" algn="l" defTabSz="914400">
        <a:lnSpc>
          <a:spcPct val="100000"/>
        </a:lnSpc>
        <a:spcBef>
          <a:spcPts val="480"/>
        </a:spcBef>
        <a:spcAft>
          <a:spcPts val="0"/>
        </a:spcAft>
        <a:buClrTx/>
        <a:buSzTx/>
        <a:buFontTx/>
        <a:buChar char="»"/>
        <a:tabLst/>
        <a:defRPr sz="2000" b="0" i="0" u="none" strike="noStrike" kern="1" spc="0" baseline="0">
          <a:solidFill>
            <a:schemeClr val="tx1"/>
          </a:solidFill>
          <a:effectLst/>
          <a:txBgFill val="auto"/>
          <a:latin typeface="Times New Roman" pitchFamily="1" charset="0"/>
          <a:ea typeface="Times New Roman" pitchFamily="1" charset="0"/>
          <a:cs typeface="Times New Roman" pitchFamily="1" charset="0"/>
        </a:defRPr>
      </a:lvl5pPr>
    </p:bodyStyle>
  </p:txStyles>
</p:sldMaster>
</file>

<file path=ppt/slides/_rels/slide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vRG2XBMAAAAlAAAAZAAAAA8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4BAAAcCYAAPAPAABAKQAAAAAAACYAAAAIAAAAAYAAAAAAAAA="/>
              </a:ext>
            </a:extLst>
          </p:cNvSpPr>
          <p:nvPr>
            <p:ph type="dt" sz="quarter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vRG2XBMAAAAlAAAAZAAAAA8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C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4EwAAcCYAAAglAABAKQAAAAAAACYAAAAIAAAAAYAAAAAAAAA="/>
              </a:ext>
            </a:extLst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 algn="ctr"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  <a:r>
              <a:t/>
            </a:r>
          </a:p>
        </p:txBody>
      </p:sp>
      <p:grpSp>
        <p:nvGrpSpPr>
          <p:cNvPr id="4" name="Group1"/>
          <p:cNvGrpSpPr>
            <a:extLst>
              <a:ext uri="smNativeData">
                <pr:smNativeData xmlns:pr="smNativeData" val="SMDATA_7_vRG2XBMAAAAlAAAAAQAAAA0AAAAAkAAAAEgAAACQAAAASAAAAAAAAAAAAAAAAAAAABcAAAAUAAAAAAAAAAAAAAD/fwAA/38AAAAAAAAJAAAABAAAAAAAAAAMAAAAEAAAAAAAAAAAAAAAAAAAAAAAAAAfAAAAVAAAAAAAAAAAAAAAAAAAAAAAAAAAAAAAAAAAAAAAAAAAAAAAAAAAAAAAAAAAAAAAAAAAAAAAAAAAAAAAAAAAAAAAAAAAAAAAAAAAAAAAAAAAAAAAAAAAACEAAAAYAAAAFAAAAFggAACwBAAAqCoAAAAPAAAQAAAAJgAAAAgAAAD/////AAAAAA=="/>
              </a:ext>
            </a:extLst>
          </p:cNvGrpSpPr>
          <p:nvPr/>
        </p:nvGrpSpPr>
        <p:grpSpPr>
          <a:xfrm rot="16200000">
            <a:off x="5257800" y="762000"/>
            <a:ext cx="1676400" cy="1676400"/>
            <a:chOff x="5257800" y="762000"/>
            <a:chExt cx="1676400" cy="1676400"/>
          </a:xfrm>
        </p:grpSpPr>
        <p:sp>
          <p:nvSpPr>
            <p:cNvPr id="8" name="Rectangle2"/>
            <p:cNvSpPr>
              <a:extLst>
                <a:ext uri="smNativeData">
                  <pr:smNativeData xmlns:pr="smNativeData" val="SMDATA_13_vRG2XBMAAAAlAAAAZAAAAA0AAAAAkAAAAEgAAACQAAAASAAAAAAAAAAB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BYIAAA2AkAAIAlAAAADwAAAAAAACYAAAAIAAAA//////////8="/>
                </a:ext>
              </a:extLst>
            </p:cNvSpPr>
            <p:nvPr/>
          </p:nvSpPr>
          <p:spPr>
            <a:xfrm>
              <a:off x="5257800" y="1600200"/>
              <a:ext cx="838200" cy="838200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7" name="Rectangle1"/>
            <p:cNvSpPr>
              <a:extLst>
                <a:ext uri="smNativeData">
                  <pr:smNativeData xmlns:pr="smNativeData" val="SMDATA_13_vRG2XBMAAAAlAAAAZAAAAA0AAAAAkAAAAEgAAACQAAAASAAAAAAAAAABAAAAAAAAAAEAAABQAAAAAAAAAAAA4D8AAAAAAADgPwAAAAAAAOA/AAAAAAAA4D8AAAAAAADgPwAAAAAAAOA/AAAAAAAA4D8AAAAAAADgPwAAAAAAAOA/AAAAAAAA4D8CAAAAjAAAAAEAAAAAAAAAMzPMDf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zM8wG////AQAAAAAAAAAAAAAAAAAAAAAAAAAAAAAAAAAAAAAAAAAAAAAAAn9/fwCAgIADzMzMAMDA/wB/f38AAAAAAAAAAAAAAAAAAAAAAAAAAAAhAAAAGAAAABQAAABYIAAAsAQAAIAlAADYCQAAAAAAACYAAAAIAAAA//////////8="/>
                </a:ext>
              </a:extLst>
            </p:cNvSpPr>
            <p:nvPr/>
          </p:nvSpPr>
          <p:spPr>
            <a:xfrm>
              <a:off x="5257800" y="762000"/>
              <a:ext cx="838200" cy="838200"/>
            </a:xfrm>
            <a:prstGeom prst="rect">
              <a:avLst/>
            </a:prstGeom>
            <a:solidFill>
              <a:schemeClr val="accent2"/>
            </a:solidFill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6" name="Rectangle4"/>
            <p:cNvSpPr>
              <a:extLst>
                <a:ext uri="smNativeData">
                  <pr:smNativeData xmlns:pr="smNativeData" val="SMDATA_13_vRG2XBMAAAAlAAAAZAAAAA0AAAAAkAAAAEgAAACQAAAASAAAAAAAAAAB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CAJQAAsAQAAKgqAADYCQAAAAAAACYAAAAIAAAA//////////8="/>
                </a:ext>
              </a:extLst>
            </p:cNvSpPr>
            <p:nvPr/>
          </p:nvSpPr>
          <p:spPr>
            <a:xfrm>
              <a:off x="6096000" y="762000"/>
              <a:ext cx="838200" cy="838200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5" name="Rectangle3"/>
            <p:cNvSpPr>
              <a:extLst>
                <a:ext uri="smNativeData">
                  <pr:smNativeData xmlns:pr="smNativeData" val="SMDATA_13_vRG2XBMAAAAlAAAAZAAAAA0AAAAAkAAAAEgAAACQAAAASAAAAAAAAAABAAAAAAAAAAEAAABQAAAAAAAAAAAA4D8AAAAAAADgPwAAAAAAAOA/AAAAAAAA4D8AAAAAAADgPwAAAAAAAOA/AAAAAAAA4D8AAAAAAADgPwAAAAAAAOA/AAAAAAAA4D8CAAAAjAAAAAEAAAAAAAAAMzPMDf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zM8wG////AQAAAAAAAAAAAAAAAAAAAAAAAAAAAAAAAAAAAAAAAAAAAAAAAn9/fwCAgIADzMzMAMDA/wB/f38AAAAAAAAAAAAAAAAAAAAAAAAAAAAhAAAAGAAAABQAAACAJQAA2AkAAKgqAAAADwAAAAAAACYAAAAIAAAA//////////8="/>
                </a:ext>
              </a:extLst>
            </p:cNvSpPr>
            <p:nvPr/>
          </p:nvSpPr>
          <p:spPr>
            <a:xfrm>
              <a:off x="6096000" y="1600200"/>
              <a:ext cx="838200" cy="838200"/>
            </a:xfrm>
            <a:prstGeom prst="rect">
              <a:avLst/>
            </a:prstGeom>
            <a:solidFill>
              <a:schemeClr val="accent2"/>
            </a:solidFill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</p:grpSp>
      <p:sp>
        <p:nvSpPr>
          <p:cNvPr id="9" name="Curve1"/>
          <p:cNvSpPr>
            <a:extLst>
              <a:ext uri="smNativeData">
                <pr:smNativeData xmlns:pr="smNativeData" val="SMDATA_13_vRG2XBMAAAAlAAAACw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AAAAl4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OBqFQM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BwCAAA6AgAAKAjAABIIQAAEAAAACYAAAAIAAAA//////////8="/>
              </a:ext>
            </a:extLst>
          </p:cNvSpPr>
          <p:nvPr/>
        </p:nvSpPr>
        <p:spPr>
          <a:xfrm>
            <a:off x="1371600" y="1447800"/>
            <a:ext cx="4419600" cy="3962400"/>
          </a:xfrm>
          <a:custGeom>
            <a:avLst/>
            <a:gdLst/>
            <a:ahLst/>
            <a:cxnLst/>
            <a:rect l="0" t="0" r="4419600" b="3962400"/>
            <a:pathLst>
              <a:path w="4419600" h="3962400">
                <a:moveTo>
                  <a:pt x="0" y="3352800"/>
                </a:moveTo>
                <a:lnTo>
                  <a:pt x="152400" y="3200400"/>
                </a:lnTo>
                <a:lnTo>
                  <a:pt x="533400" y="3962400"/>
                </a:lnTo>
                <a:lnTo>
                  <a:pt x="4419600" y="0"/>
                </a:lnTo>
              </a:path>
            </a:pathLst>
          </a:custGeom>
          <a:noFill/>
          <a:ln w="762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0" name="TextArtObject3"/>
          <p:cNvSpPr>
            <a:extLst>
              <a:ext uri="smNativeData">
                <pr:smNativeData xmlns:pr="smNativeData" val="SMDATA_14_vRG2XBMAAAAlAAAAEAAAAA0AAAAAkAAAAEgAAACQAAAASAAAAAAAAAAAAAAAAAAAAAEAAABQAAAAAAAAAAAAAAAAAAAAAADgPwAAAAAAAOA/AAAAAAAA4D8AAAAAAADgPwAAAAAAAOA/AAAAAAAA4D8AAAAAAADgPwAAAAAAAOA/AAAAAAAA4D8CAAAAjAAAAAEAAAAAAAAAAGbMAP///wgAAAAAAAAAAAAAAAAAAAAAAAAAAAAAAAAAAAAAeAAAAAEAAABAAAAAAAAAAAAAAABaAAAAAAAAAAAAAAAAAAAAAAAAAAAAAAAAAAAAAAAAAAAAAAAAAAAAAAAAAAAAAAAAAAAAAAAAAAAAAAAAAAAAAAAAAAAAAAAAAAAAFAAAADwAAAABAAAAAAAAAJnM/wAeAAAAAQAAACMAAAAjAAAAIwAAAB4AAAAAAAAAZAAAAGQAAAAAAAAAZAAAAGQAAAAVAAAAYAAAAAAAAAAAAAAADwAAACADAAAAAAAAAAAAAAEAAACgMgAAVgcAAKr4//8BAAAAf39/AAEAAABkAAAAAAAAABQAAABAHwAAAAAAACYAAAAAAAAAwOD//wAAAAAmAAAAZAAAABYAAABMAAAAAQAAAAAAAAAEAAAAAAAAAAEAAACZAAAAAAAAACgAAAAoAAAAZAAAAGQAAAAAAAAAy8vLAAAAAAAoAAAAKAAAAGQAAABkAAAAAAAAAAYAAABRAAAASQBtAHAAYQBjAHQAAABhAG4AcwAA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BmzAD///8BAAAAAAAAAAAAAAAAAAAAAAAAAAAAAAAAAAAAAAAAAACZzP8Af39/AJkAAADLy8sAwMD/AH9/fwAAAAAAAAAAAAAAAAAAAAAAAAAAACEAAAAYAAAAFAAAAPgHAAAIBwAAIBwAABAOAAAQAAAAJgAAAAgAAAD//////////w=="/>
              </a:ext>
            </a:extLst>
          </p:cNvSpPr>
          <p:nvPr/>
        </p:nvSpPr>
        <p:spPr>
          <a:xfrm>
            <a:off x="1295400" y="1143000"/>
            <a:ext cx="32766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19050" cap="flat" cmpd="sng" algn="ctr">
                  <a:solidFill>
                    <a:srgbClr val="99CCFF"/>
                  </a:solidFill>
                  <a:prstDash val="solid"/>
                  <a:headEnd type="none"/>
                  <a:tailEnd type="none"/>
                </a:ln>
                <a:solidFill>
                  <a:srgbClr val="0066CC"/>
                </a:solidFill>
                <a:effectLst>
                  <a:outerShdw blurRad="12700" dist="35921" dir="2700000" algn="ctr">
                    <a:srgbClr val="990000"/>
                  </a:outerShdw>
                </a:effectLst>
                <a:latin typeface="Impact"/>
              </a:rPr>
              <a:t>Squares</a:t>
            </a:r>
          </a:p>
        </p:txBody>
      </p:sp>
      <p:sp>
        <p:nvSpPr>
          <p:cNvPr id="11" name="TextArtObject1"/>
          <p:cNvSpPr>
            <a:extLst>
              <a:ext uri="smNativeData">
                <pr:smNativeData xmlns:pr="smNativeData" val="SMDATA_14_vRG2XBMAAAAlAAAAEAAAAA0AAAAAkAAAAEgAAACQAAAASAAAAAAAAAAAAAAAAAAAAAEAAABQAAAAmpmZmZmZ6b8AAAAAAAAAAAAAAAAAAOA/AAAAAAAA4D8AAAAAAADgPwAAAAAAAOA/AAAAAAAA4D8AAAAAAADgPwAAAAAAAOA/AAAAAAAA4D8CAAAAjAAAAAEAAAAAAAAAM8z/AP///wgAAAAAAAAAAAAAAAAAAAAAAAAAAAAAAAAAAAAAeAAAAAEAAABAAAAAAAAAAAAAAABaAAAAAAAAAAAAAAAAAAAAAAAAAAAAAAAAAAAAAAAAAAAAAAAAAAAAAAAAAAAAAAAAAAAAAAAAAAAAAAAAAAAAAAAAAAAAAAAAAAAAFAAAADwAAAABAAAAAAAAAAAAmQAUAAAAAQAAACMAAAAjAAAAIwAAAB4AAAAAAAAAZAAAAGQAAAAAAAAAZAAAAGQAAAAVAAAAYAAAAAAAAAAAAAAADwAAACADAAAAAAAAAAAAAAEAAACgMgAAVgcAAKr4//8BAAAAf39/AAEAAABkAAAAAAAAABQAAABAHwAAAAAAACYAAAAAAAAAwOD//wAAAAAmAAAAZAAAABYAAABMAAAAAQAAAAAAAAAEAAAAAAAAAAEAAAAAAJkAAAAAAIwAAAB0////ZAAAAGQAAAAAAAAAy8vLAAAAAACMAAAAdP///2QAAABkAAAAAAAAAAYAAABRAAAASQBtAHAAYQBjAHQAAABhAG4AcwAAAAAAAAAAAAAAAAAAAAAAAAAAAAAAAAAAAAAAAAAAAAAAAAAAAAAAAAAAABAOAAABAAAACFAAAABkAAAAFwAAABQAAAAAAAAAAAAAAP9/AAD/fwAAAAAAAAkAAAAEAAAAAAAAAAwAAAAQAAAAAAAAAAAAAAAAAAAAAAAAAB4AAABoAAAAAAAAAAAAAAAAAAAAAAAAAAAAAAAQJwAAECcAAAAAAAAAAAAAAAAAAAAAAAAAAAAAAAAAAAAAAAAAAAAAFAAAAAAAAADAwP8AAAAAAGQAAAAyAAAAAAAAAGQAAAAAAAAAf39/AAoAAAAfAAAAVAAAADPM/wD///8BAAAAAAAAAAAAAAAAAAAAAAAAAAAAAAAAAAAAAAAAAAAAAJkAf39/AAAAmQDLy8sAwMD/AH9/fwAAAAAAAAAAAAAAAAAAAAAAAAAAACEAAAAYAAAAFAAAAPUZAAATEwAA0CAAAOgXAAAQAAAAJgAAAAgAAAD//////////w=="/>
              </a:ext>
            </a:extLst>
          </p:cNvSpPr>
          <p:nvPr/>
        </p:nvSpPr>
        <p:spPr>
          <a:xfrm>
            <a:off x="4219575" y="3100705"/>
            <a:ext cx="1114425" cy="785495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10000"/>
                <a:gd name="adj2" fmla="val 0"/>
              </a:avLst>
            </a:prstTxWarp>
            <a:spAutoFit/>
          </a:bodyPr>
          <a:lstStyle/>
          <a:p>
            <a:pPr algn="ctr"/>
            <a:r>
              <a:rPr sz="3600" kern="100" spc="-332">
                <a:ln w="12700" cap="flat" cmpd="sng" algn="ctr">
                  <a:solidFill>
                    <a:srgbClr val="000099"/>
                  </a:solidFill>
                  <a:prstDash val="solid"/>
                  <a:headEnd type="none"/>
                  <a:tailEnd type="none"/>
                </a:ln>
                <a:solidFill>
                  <a:srgbClr val="33CCFF"/>
                </a:solidFill>
                <a:effectLst>
                  <a:outerShdw blurRad="12700" dist="125724" dir="18900000" algn="ctr">
                    <a:srgbClr val="000099"/>
                  </a:outerShdw>
                </a:effectLst>
                <a:latin typeface="Impact"/>
              </a:rPr>
              <a:t>and</a:t>
            </a:r>
          </a:p>
        </p:txBody>
      </p:sp>
      <p:sp>
        <p:nvSpPr>
          <p:cNvPr id="12" name="TextArtObject2"/>
          <p:cNvSpPr>
            <a:extLst>
              <a:ext uri="smNativeData">
                <pr:smNativeData xmlns:pr="smNativeData" val="SMDATA_14_vRG2XBMAAAAlAAAAEAAAAA0AAAAAkAAAAEgAAACQAAAASAAAAAAAAAAAAAAAAAAAAAEAAABQAAAAAAAAAAAAAAAAAAAAAADgPwAAAAAAAOA/AAAAAAAA4D8AAAAAAADgPwAAAAAAAOA/AAAAAAAA4D8AAAAAAADgPwAAAAAAAOA/AAAAAAAA4D8CAAAAjAAAAAEAAAAAAAAAAGbMAP///wgAAAAAAAAAAAAAAAAAAAAAAAAAAAAAAAAAAAAAeAAAAAEAAABAAAAAAAAAAAAAAABaAAAAAAAAAAAAAAAAAAAAAAAAAAAAAAAAAAAAAAAAAAAAAAAAAAAAAAAAAAAAAAAAAAAAAAAAAAAAAAAAAAAAAAAAAAAAAAAAAAAAFAAAADwAAAABAAAAAAAAAJnM/wAeAAAAAQAAACMAAAAjAAAAIwAAAB4AAAAAAAAAZAAAAGQAAAAAAAAAZAAAAGQAAAAVAAAAYAAAAAAAAAAAAAAADwAAACADAAAAAAAAAAAAAAEAAACgMgAAVgcAAKr4//8BAAAAf39/AAEAAABkAAAAAAAAABQAAABAHwAAAAAAACYAAAAAAAAAwOD//wAAAAAmAAAAZAAAABYAAABMAAAAAQAAAAAAAAAEAAAAAAAAAAEAAACZAAAAAAAAACgAAAAoAAAAZAAAAGQAAAAAAAAAy8vLAAAAAAAoAAAAKAAAAGQAAABkAAAAAAAAAAYAAABRAAAASQBtAHAAYQBjAHQAAABhAG4AcwAA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BmzAD///8BAAAAAAAAAAAAAAAAAAAAAAAAAAAAAAAAAAAAAAAAAACZzP8Af39/AJkAAADLy8sAwMD/AH9/fwAAAAAAAAAAAAAAAAAAAAAAAAAAACEAAAAYAAAAFAAAAAgWAADIGQAAcDUAAPwhAAAQAAAAJgAAAAgAAAD//////////w=="/>
              </a:ext>
            </a:extLst>
          </p:cNvSpPr>
          <p:nvPr/>
        </p:nvSpPr>
        <p:spPr>
          <a:xfrm>
            <a:off x="3581400" y="4191000"/>
            <a:ext cx="5105400" cy="1333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19050" cap="flat" cmpd="sng" algn="ctr">
                  <a:solidFill>
                    <a:srgbClr val="99CCFF"/>
                  </a:solidFill>
                  <a:prstDash val="solid"/>
                  <a:headEnd type="none"/>
                  <a:tailEnd type="none"/>
                </a:ln>
                <a:solidFill>
                  <a:srgbClr val="0066CC"/>
                </a:solidFill>
                <a:effectLst>
                  <a:outerShdw blurRad="12700" dist="35921" dir="2700000" algn="ctr">
                    <a:srgbClr val="990000"/>
                  </a:outerShdw>
                </a:effectLst>
                <a:latin typeface="Impact"/>
              </a:rPr>
              <a:t>Square Roots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 advAuto="0"/>
      <p:bldP spid="9" grpId="0" animBg="1" advAuto="0"/>
      <p:bldP spid="10" grpId="0" animBg="1" advAuto="0"/>
      <p:bldP spid="11" grpId="0" animBg="1" advAuto="0"/>
      <p:bldP spid="12" grpId="0" animBg="1" advAuto="0"/>
    </p:bldLst>
    <p:extLst>
      <p:ext uri="smNativeData">
        <pr:smNativeData xmlns:pr="smNativeData" val="vRG2XAUAAAAFAAAA/f///wEAAAAJAAAAAAAAAAAAAAAAAAAAAAAAAAoAAAD9////AQAAAAIAAAAIAAAAAAAAAAAAAAAAAAAAEAAAAP3///8BAAAACQAAAAAAAAAAAAAAAAAAAAAAAAAVAAAA/f///wEAAAAFAAAACgAAAAAAAAAAAAAAAAAAABoAAAD9////AQAAAAIAAAACAAAAAAAAAAAAAAAAAAAA"/>
      </p:ext>
    </p:extLst>
  </p:timing>
</p:sld>
</file>

<file path=ppt/slides/slide10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vRG2XBMAAAAlAAAAZAAAAA8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4BAAAcCYAAPAPAABAKQAAAAAAACYAAAAIAAAAAQAAAAAAAAA="/>
              </a:ext>
            </a:extLst>
          </p:cNvSpPr>
          <p:nvPr>
            <p:ph type="dt" sz="quarter" idx="10"/>
          </p:nvPr>
        </p:nvSpPr>
        <p:spPr>
          <a:xfrm>
            <a:off x="685800" y="6248400"/>
            <a:ext cx="1905000" cy="457200"/>
          </a:xfrm>
        </p:spPr>
        <p:txBody>
          <a:bodyPr/>
          <a:lstStyle/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vRG2XBMAAAAlAAAAZAAAAA8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4EwAAcCYAAAglAABAKQAAAAAAACYAAAAIAAAAAQAAAAAAAAA="/>
              </a:ext>
            </a:extLst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/>
          <a:p>
            <a:pPr/>
            <a:r>
              <a:t/>
            </a:r>
          </a:p>
        </p:txBody>
      </p:sp>
      <p:sp>
        <p:nvSpPr>
          <p:cNvPr id="4" name="AutoShape3"/>
          <p:cNvSpPr>
            <a:extLst>
              <a:ext uri="smNativeData">
                <pr:smNativeData xmlns:pr="smNativeData" val="SMDATA_13_vRG2XBMAAAAlAAAAcQAAAA0AAAAAkAAAAEgAAACQAAAASAAAAAAAAAABAAAAAAAAAAEAAABQAAAAAAAAAAAA0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CgFAAAgBYAAKgbAACIHQAAECAAACYAAAAIAAAA//////////8="/>
              </a:ext>
            </a:extLst>
          </p:cNvSpPr>
          <p:nvPr/>
        </p:nvSpPr>
        <p:spPr>
          <a:xfrm>
            <a:off x="3352800" y="3657600"/>
            <a:ext cx="1143000" cy="11430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 algn="ctr">
              <a:spcBef>
                <a:spcPts val="0"/>
              </a:spcBef>
            </a:pPr>
            <a:r>
              <a:t>1</a:t>
            </a:r>
          </a:p>
        </p:txBody>
      </p:sp>
      <p:sp>
        <p:nvSpPr>
          <p:cNvPr id="5" name="AutoShape4"/>
          <p:cNvSpPr>
            <a:extLst>
              <a:ext uri="smNativeData">
                <pr:smNativeData xmlns:pr="smNativeData" val="SMDATA_13_vRG2XBMAAAAlAAAAcQAAAA0AAAAAkAAAAEgAAACQAAAASAAAAAAAAAABAAAAAAAAAAEAAABQAAAAAAAAAAAA0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DIGQAAgBYAANAgAACIHQAAECAAACYAAAAIAAAA//////////8="/>
              </a:ext>
            </a:extLst>
          </p:cNvSpPr>
          <p:nvPr/>
        </p:nvSpPr>
        <p:spPr>
          <a:xfrm>
            <a:off x="4191000" y="3657600"/>
            <a:ext cx="1143000" cy="11430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 algn="ctr">
              <a:spcBef>
                <a:spcPts val="0"/>
              </a:spcBef>
            </a:pPr>
            <a:r>
              <a:t>2</a:t>
            </a:r>
          </a:p>
        </p:txBody>
      </p:sp>
      <p:sp>
        <p:nvSpPr>
          <p:cNvPr id="6" name="AutoShape1"/>
          <p:cNvSpPr>
            <a:extLst>
              <a:ext uri="smNativeData">
                <pr:smNativeData xmlns:pr="smNativeData" val="SMDATA_13_vRG2XBMAAAAlAAAAcQAAAA0AAAAAkAAAAEgAAACQAAAASAAAAAAAAAABAAAAAAAAAAEAAABQAAAAAAAAAAAA0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DAEgAAYBgAAMgZAABoHwAAECAAACYAAAAIAAAA//////////8="/>
              </a:ext>
            </a:extLst>
          </p:cNvSpPr>
          <p:nvPr/>
        </p:nvSpPr>
        <p:spPr>
          <a:xfrm>
            <a:off x="3048000" y="3962400"/>
            <a:ext cx="1143000" cy="11430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 algn="ctr">
              <a:spcBef>
                <a:spcPts val="0"/>
              </a:spcBef>
            </a:pPr>
            <a:r>
              <a:t>3</a:t>
            </a:r>
          </a:p>
        </p:txBody>
      </p:sp>
      <p:sp>
        <p:nvSpPr>
          <p:cNvPr id="7" name="AutoShape2"/>
          <p:cNvSpPr>
            <a:extLst>
              <a:ext uri="smNativeData">
                <pr:smNativeData xmlns:pr="smNativeData" val="SMDATA_13_vRG2XBMAAAAlAAAAcQAAAA0AAAAAkAAAAEgAAACQAAAASAAAAAAAAAABAAAAAAAAAAEAAABQAAAAAAAAAAAA0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DoFwAAYBgAAPAeAABoHwAAECAAACYAAAAIAAAA//////////8="/>
              </a:ext>
            </a:extLst>
          </p:cNvSpPr>
          <p:nvPr/>
        </p:nvSpPr>
        <p:spPr>
          <a:xfrm>
            <a:off x="3886200" y="3962400"/>
            <a:ext cx="1143000" cy="11430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 algn="ctr">
              <a:spcBef>
                <a:spcPts val="0"/>
              </a:spcBef>
            </a:pPr>
            <a:r>
              <a:t>4</a:t>
            </a:r>
          </a:p>
        </p:txBody>
      </p:sp>
      <p:sp>
        <p:nvSpPr>
          <p:cNvPr id="8" name="AutoShape5"/>
          <p:cNvSpPr>
            <a:extLst>
              <a:ext uri="smNativeData">
                <pr:smNativeData xmlns:pr="smNativeData" val="SMDATA_13_vRG2XBMAAAAlAAAAcQAAAA0AAAAAkAAAAEgAAACQAAAASAAAAAAAAAABAAAAAAAAAAEAAABQAAAAAAAAAAAA0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CgFAAAWBEAAKgbAABgGAAAECAAACYAAAAIAAAA//////////8="/>
              </a:ext>
            </a:extLst>
          </p:cNvSpPr>
          <p:nvPr/>
        </p:nvSpPr>
        <p:spPr>
          <a:xfrm>
            <a:off x="3352800" y="2819400"/>
            <a:ext cx="1143000" cy="11430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 algn="ctr">
              <a:spcBef>
                <a:spcPts val="0"/>
              </a:spcBef>
            </a:pPr>
            <a:r>
              <a:t>5</a:t>
            </a:r>
          </a:p>
        </p:txBody>
      </p:sp>
      <p:sp>
        <p:nvSpPr>
          <p:cNvPr id="9" name="AutoShape7"/>
          <p:cNvSpPr>
            <a:extLst>
              <a:ext uri="smNativeData">
                <pr:smNativeData xmlns:pr="smNativeData" val="SMDATA_13_vRG2XBMAAAAlAAAAcQAAAA0AAAAAkAAAAEgAAACQAAAASAAAAAAAAAABAAAAAAAAAAEAAABQAAAAAAAAAAAA0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DIGQAAWBEAANAgAABgGAAAECAAACYAAAAIAAAA//////////8="/>
              </a:ext>
            </a:extLst>
          </p:cNvSpPr>
          <p:nvPr/>
        </p:nvSpPr>
        <p:spPr>
          <a:xfrm>
            <a:off x="4191000" y="2819400"/>
            <a:ext cx="1143000" cy="11430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 algn="ctr">
              <a:spcBef>
                <a:spcPts val="0"/>
              </a:spcBef>
            </a:pPr>
            <a:r>
              <a:t>6</a:t>
            </a:r>
          </a:p>
        </p:txBody>
      </p:sp>
      <p:sp>
        <p:nvSpPr>
          <p:cNvPr id="10" name="AutoShape8"/>
          <p:cNvSpPr>
            <a:extLst>
              <a:ext uri="smNativeData">
                <pr:smNativeData xmlns:pr="smNativeData" val="SMDATA_13_vRG2XBMAAAAlAAAAcQAAAA0AAAAAkAAAAEgAAACQAAAASAAAAAAAAAABAAAAAAAAAAEAAABQAAAAAAAAAAAA0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DAEgAAOBMAAMgZAABAGgAAECAAACYAAAAIAAAA//////////8="/>
              </a:ext>
            </a:extLst>
          </p:cNvSpPr>
          <p:nvPr/>
        </p:nvSpPr>
        <p:spPr>
          <a:xfrm>
            <a:off x="3048000" y="3124200"/>
            <a:ext cx="1143000" cy="11430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 algn="ctr">
              <a:spcBef>
                <a:spcPts val="0"/>
              </a:spcBef>
            </a:pPr>
            <a:r>
              <a:t>7</a:t>
            </a:r>
          </a:p>
        </p:txBody>
      </p:sp>
      <p:sp>
        <p:nvSpPr>
          <p:cNvPr id="11" name="AutoShape6"/>
          <p:cNvSpPr>
            <a:extLst>
              <a:ext uri="smNativeData">
                <pr:smNativeData xmlns:pr="smNativeData" val="SMDATA_13_vRG2XBMAAAAlAAAAcQAAAA0AAAAAkAAAAEgAAACQAAAASAAAAAAAAAABAAAAAAAAAAEAAABQAAAAAAAAAAAA0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DoFwAAOBMAAPAeAABAGgAAECAAACYAAAAIAAAA//////////8="/>
              </a:ext>
            </a:extLst>
          </p:cNvSpPr>
          <p:nvPr/>
        </p:nvSpPr>
        <p:spPr>
          <a:xfrm>
            <a:off x="3886200" y="3124200"/>
            <a:ext cx="1143000" cy="11430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 algn="ctr">
              <a:spcBef>
                <a:spcPts val="0"/>
              </a:spcBef>
            </a:pPr>
            <a:r>
              <a:t>8</a:t>
            </a:r>
          </a:p>
        </p:txBody>
      </p:sp>
      <p:sp>
        <p:nvSpPr>
          <p:cNvPr id="12" name="Textbox1"/>
          <p:cNvSpPr txBox="1">
            <a:extLst>
              <a:ext uri="smNativeData">
                <pr:smNativeData xmlns:pr="smNativeData" val="SMDATA_13_vRG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CwEwAAsAQAAOgmAADhCgAAECAAACYAAAAIAAAA//////////8="/>
              </a:ext>
            </a:extLst>
          </p:cNvSpPr>
          <p:nvPr/>
        </p:nvSpPr>
        <p:spPr>
          <a:xfrm>
            <a:off x="3200400" y="762000"/>
            <a:ext cx="3124200" cy="10064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6000"/>
              <a:t>Cubes</a:t>
            </a:r>
            <a:endParaRPr sz="6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 advAuto="0"/>
      <p:bldP spid="5" grpId="0" animBg="1" advAuto="0"/>
      <p:bldP spid="6" grpId="0" animBg="1" advAuto="0"/>
      <p:bldP spid="7" grpId="0" animBg="1" advAuto="0"/>
      <p:bldP spid="8" grpId="0" animBg="1" advAuto="0"/>
      <p:bldP spid="9" grpId="0" animBg="1" advAuto="0"/>
      <p:bldP spid="10" grpId="0" animBg="1" advAuto="0"/>
      <p:bldP spid="11" grpId="0" animBg="1" advAuto="0"/>
    </p:bldLst>
    <p:extLst>
      <p:ext uri="smNativeData">
        <pr:smNativeData xmlns:pr="smNativeData" val="vRG2XAgAAAAFAAAA/f///wEAAAACAAAAAQAAAAAAAAAAAAAAAAAAAAsAAAD9////AQAAAAIAAAABAAAAAAAAAAAAAAAAAAAAEQAAAP3///8BAAAAAgAAAAEAAAAAAAAAAAAAAAAAAAAXAAAA/f///wEAAAACAAAAAQAAAAAAAAAAAAAAAAAAAB0AAAD9////AQAAAAIAAAABAAAAAAAAAAAAAAAAAAAAIwAAAP3///8BAAAAAgAAAAEAAAAAAAAAAAAAAAAAAAApAAAA/f///wEAAAACAAAAAQAAAAAAAAAAAAAAAAAAAC8AAAD9////AQAAAAIAAAABAAAAAAAAAAAAAAAAAAAA"/>
      </p:ext>
    </p:extLst>
  </p:timing>
</p:sld>
</file>

<file path=ppt/slides/slide11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vRG2XBMAAAAlAAAAZAAAAA8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cCYAAPAPAABAKQAAAAAAACYAAAAIAAAAAQAAAAAAAAA="/>
              </a:ext>
            </a:extLst>
          </p:cNvSpPr>
          <p:nvPr>
            <p:ph type="dt" sz="quarter" idx="10"/>
          </p:nvPr>
        </p:nvSpPr>
        <p:spPr>
          <a:xfrm>
            <a:off x="685800" y="6248400"/>
            <a:ext cx="1905000" cy="457200"/>
          </a:xfrm>
        </p:spPr>
        <p:txBody>
          <a:bodyPr/>
          <a:lstStyle/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vRG2XBMAAAAlAAAAZAAAAA8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cCYAAAglAABAKQAAAAAAACYAAAAIAAAAAQAAAAAAAAA="/>
              </a:ext>
            </a:extLst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/>
          <a:p>
            <a:pPr/>
            <a:r>
              <a:t/>
            </a:r>
          </a:p>
        </p:txBody>
      </p:sp>
      <p:grpSp>
        <p:nvGrpSpPr>
          <p:cNvPr id="4" name="Group1"/>
          <p:cNvGrpSpPr>
            <a:extLst>
              <a:ext uri="smNativeData">
                <pr:smNativeData xmlns:pr="smNativeData" val="SMDATA_7_vRG2XBMAAAAlAAAAAQAAAA0AAAAAkAAAAEgAAACQAAAASAAAAAAAAAAAAAAAAAAAABcAAAAUAAAAAAAAAAAAAAD/fwAA/38AAAAAAAAJAAAABAAAAEgHAAAMAAAAEAAAAAAAAAAAAAAAAAAAAAAAAAAfAAAAVAAAAAAAAAAAAAAAAAAAAAAAAAAAAAAAAAAAAAAAAAAAAAAAAAAAAAAAAAAAAAAAAAAAAAAAAAAAAAAAAAAAAAAAAAAAAAAAAAAAAAAAAAAAAAAAAAAAACEAAAAYAAAAFAAAAMASAACAFgAA0CAAAGgfAAAQAAAAJgAAAAgAAAD/////AAAAAA=="/>
              </a:ext>
            </a:extLst>
          </p:cNvGrpSpPr>
          <p:nvPr/>
        </p:nvGrpSpPr>
        <p:grpSpPr>
          <a:xfrm>
            <a:off x="3048000" y="3657600"/>
            <a:ext cx="2286000" cy="1447800"/>
            <a:chOff x="3048000" y="3657600"/>
            <a:chExt cx="2286000" cy="1447800"/>
          </a:xfrm>
        </p:grpSpPr>
        <p:sp>
          <p:nvSpPr>
            <p:cNvPr id="8" name="AutoShape6"/>
            <p:cNvSpPr>
              <a:extLst>
                <a:ext uri="smNativeData">
                  <pr:smNativeData xmlns:pr="smNativeData" val="SMDATA_13_vRG2XBMAAAAlAAAAcQAAAA0AAAAAkAAAAEgAAACQAAAASAAAAAAAAAABAAAAAAAAAAEAAABQAAAAAAAAAAAA0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CQjDQs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gFAAAgBYAAKgbAACIHQAAAAAAACYAAAAIAAAA//////////8="/>
                </a:ext>
              </a:extLst>
            </p:cNvSpPr>
            <p:nvPr/>
          </p:nvSpPr>
          <p:spPr>
            <a:xfrm>
              <a:off x="3352800" y="3657600"/>
              <a:ext cx="1143000" cy="1143000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7" name="AutoShape7"/>
            <p:cNvSpPr>
              <a:extLst>
                <a:ext uri="smNativeData">
                  <pr:smNativeData xmlns:pr="smNativeData" val="SMDATA_13_vRG2XBMAAAAlAAAAcQAAAA0AAAAAkAAAAEgAAACQAAAASAAAAAAAAAABAAAAAAAAAAEAAABQAAAAAAAAAAAA0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IGQAAgBYAANAgAACIHQAAAAAAACYAAAAIAAAA//////////8="/>
                </a:ext>
              </a:extLst>
            </p:cNvSpPr>
            <p:nvPr/>
          </p:nvSpPr>
          <p:spPr>
            <a:xfrm>
              <a:off x="4191000" y="3657600"/>
              <a:ext cx="1143000" cy="1143000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6" name="AutoShape4"/>
            <p:cNvSpPr>
              <a:extLst>
                <a:ext uri="smNativeData">
                  <pr:smNativeData xmlns:pr="smNativeData" val="SMDATA_13_vRG2XBMAAAAlAAAAcQAAAA0AAAAAkAAAAEgAAACQAAAASAAAAAAAAAABAAAAAAAAAAEAAABQAAAAAAAAAAAA0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AEgAAYBgAAMgZAABoHwAAAAAAACYAAAAIAAAA//////////8="/>
                </a:ext>
              </a:extLst>
            </p:cNvSpPr>
            <p:nvPr/>
          </p:nvSpPr>
          <p:spPr>
            <a:xfrm>
              <a:off x="3048000" y="3962400"/>
              <a:ext cx="1143000" cy="1143000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5" name="AutoShape5"/>
            <p:cNvSpPr>
              <a:extLst>
                <a:ext uri="smNativeData">
                  <pr:smNativeData xmlns:pr="smNativeData" val="SMDATA_13_vRG2XBMAAAAlAAAAcQAAAA0AAAAAkAAAAEgAAACQAAAASAAAAAAAAAABAAAAAAAAAAEAAABQAAAAAAAAAAAA0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oFwAAYBgAAPAeAABoHwAAAAAAACYAAAAIAAAA//////////8="/>
                </a:ext>
              </a:extLst>
            </p:cNvSpPr>
            <p:nvPr/>
          </p:nvSpPr>
          <p:spPr>
            <a:xfrm>
              <a:off x="3886200" y="3962400"/>
              <a:ext cx="1143000" cy="1143000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</p:grpSp>
      <p:grpSp>
        <p:nvGrpSpPr>
          <p:cNvPr id="9" name="Group2"/>
          <p:cNvGrpSpPr>
            <a:extLst>
              <a:ext uri="smNativeData">
                <pr:smNativeData xmlns:pr="smNativeData" val="SMDATA_7_vRG2XBMAAAAlAAAAAQAAAA0AAAAAkAAAAEgAAACQAAAASAAAAAAAAAAAAAAAAAAAABcAAAAUAAAAAAAAAAAAAAD/fwAA/38AAAAAAAAJAAAABAAAAB0PGmIMAAAAEAAAAAAAAAAAAAAAAAAAAAAAAAAfAAAAVAAAAAAAAAAAAAAAAAAAAAAAAAAAAAAAAAAAAAAAAAAAAAAAAAAAAAAAAAAAAAAAAAAAAAAAAAAAAAAAAAAAAAAAAAAAAAAAAAAAAAAAAAAAAAAAAAAAACEAAAAYAAAAFAAAAMASAABYEQAA0CAAAEAaAAAQAAAAJgAAAAgAAAD/////AAAAAA=="/>
              </a:ext>
            </a:extLst>
          </p:cNvGrpSpPr>
          <p:nvPr/>
        </p:nvGrpSpPr>
        <p:grpSpPr>
          <a:xfrm>
            <a:off x="3048000" y="2819400"/>
            <a:ext cx="2286000" cy="1447800"/>
            <a:chOff x="3048000" y="2819400"/>
            <a:chExt cx="2286000" cy="1447800"/>
          </a:xfrm>
        </p:grpSpPr>
        <p:sp>
          <p:nvSpPr>
            <p:cNvPr id="13" name="AutoShape8"/>
            <p:cNvSpPr>
              <a:extLst>
                <a:ext uri="smNativeData">
                  <pr:smNativeData xmlns:pr="smNativeData" val="SMDATA_13_vRG2XBMAAAAlAAAAcQAAAA0AAAAAkAAAAEgAAACQAAAASAAAAAAAAAABAAAAAAAAAAEAAABQAAAAAAAAAAAA0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gFAAAWBEAAKgbAABgGAAAAAAAACYAAAAIAAAA//////////8="/>
                </a:ext>
              </a:extLst>
            </p:cNvSpPr>
            <p:nvPr/>
          </p:nvSpPr>
          <p:spPr>
            <a:xfrm>
              <a:off x="3352800" y="2819400"/>
              <a:ext cx="1143000" cy="1143000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12" name="AutoShape2"/>
            <p:cNvSpPr>
              <a:extLst>
                <a:ext uri="smNativeData">
                  <pr:smNativeData xmlns:pr="smNativeData" val="SMDATA_13_vRG2XBMAAAAlAAAAcQAAAA0AAAAAkAAAAEgAAACQAAAASAAAAAAAAAABAAAAAAAAAAEAAABQAAAAAAAAAAAA0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IGQAAWBEAANAgAABgGAAAAAAAACYAAAAIAAAA//////////8="/>
                </a:ext>
              </a:extLst>
            </p:cNvSpPr>
            <p:nvPr/>
          </p:nvSpPr>
          <p:spPr>
            <a:xfrm>
              <a:off x="4191000" y="2819400"/>
              <a:ext cx="1143000" cy="1143000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11" name="AutoShape3"/>
            <p:cNvSpPr>
              <a:extLst>
                <a:ext uri="smNativeData">
                  <pr:smNativeData xmlns:pr="smNativeData" val="SMDATA_13_vRG2XBMAAAAlAAAAcQAAAA0AAAAAkAAAAEgAAACQAAAASAAAAAAAAAABAAAAAAAAAAEAAABQAAAAAAAAAAAA0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AEgAAOBMAAMgZAABAGgAAAAAAACYAAAAIAAAA//////////8="/>
                </a:ext>
              </a:extLst>
            </p:cNvSpPr>
            <p:nvPr/>
          </p:nvSpPr>
          <p:spPr>
            <a:xfrm>
              <a:off x="3048000" y="3124200"/>
              <a:ext cx="1143000" cy="1143000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10" name="AutoShape1"/>
            <p:cNvSpPr>
              <a:extLst>
                <a:ext uri="smNativeData">
                  <pr:smNativeData xmlns:pr="smNativeData" val="SMDATA_13_vRG2XBMAAAAlAAAAcQAAAA0AAAAAkAAAAEgAAACQAAAASAAAAAAAAAABAAAAAAAAAAEAAABQAAAAAAAAAAAA0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oFwAAOBMAAPAeAABAGgAAAAAAACYAAAAIAAAA//////////8="/>
                </a:ext>
              </a:extLst>
            </p:cNvSpPr>
            <p:nvPr/>
          </p:nvSpPr>
          <p:spPr>
            <a:xfrm>
              <a:off x="3886200" y="3124200"/>
              <a:ext cx="1143000" cy="1143000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</p:grpSp>
      <p:sp>
        <p:nvSpPr>
          <p:cNvPr id="14" name="Line1"/>
          <p:cNvSpPr>
            <a:extLst>
              <a:ext uri="smNativeData">
                <pr:smNativeData xmlns:pr="smNativeData" val="SMDATA_13_vRG2XBMAAAAlAAAACg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AAAAk8AAAAAQAAACMAAAAjAAAAIwAAAB4AAAACAAAAZAAAAGQAAAAC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AEgAASCEAAIgdAABIIQAAEAAAACYAAAAIAAAA//////////8="/>
              </a:ext>
            </a:extLst>
          </p:cNvSpPr>
          <p:nvPr/>
        </p:nvSpPr>
        <p:spPr>
          <a:xfrm>
            <a:off x="3048000" y="5410200"/>
            <a:ext cx="1752600" cy="0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headEnd type="triangle" w="med" len="med"/>
            <a:tailEnd type="triangle" w="med" len="med"/>
          </a:ln>
          <a:effectLst/>
        </p:spPr>
      </p:sp>
      <p:sp>
        <p:nvSpPr>
          <p:cNvPr id="15" name="Line3"/>
          <p:cNvSpPr>
            <a:extLst>
              <a:ext uri="smNativeData">
                <pr:smNativeData xmlns:pr="smNativeData" val="SMDATA_13_vRG2XBMAAAAlAAAACg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AAAAk8AAAAAQAAACMAAAAjAAAAIwAAAB4AAAACAAAAZAAAAGQAAAAC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UEQAA3BQAAJQRAACkHwAAEAAAACYAAAAIAAAA//////////8="/>
              </a:ext>
            </a:extLst>
          </p:cNvSpPr>
          <p:nvPr/>
        </p:nvSpPr>
        <p:spPr>
          <a:xfrm rot="16200000">
            <a:off x="1981200" y="4267200"/>
            <a:ext cx="1752600" cy="0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headEnd type="triangle" w="med" len="med"/>
            <a:tailEnd type="triangle" w="med" len="med"/>
          </a:ln>
          <a:effectLst/>
        </p:spPr>
      </p:sp>
      <p:sp>
        <p:nvSpPr>
          <p:cNvPr id="16" name="Line2"/>
          <p:cNvSpPr>
            <a:extLst>
              <a:ext uri="smNativeData">
                <pr:smNativeData xmlns:pr="smNativeData" val="SMDATA_13_vRG2XBMAAAAlAAAACgAAAA0AAAAAkAAAAEgAAACQAAAASAAAAAAAAAABAAAAAg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AAAAk8AAAAAQAAACMAAAAjAAAAIwAAAB4AAAACAAAAZAAAAGQAAAAC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oEAAA4BAAAJUYAAAvEgAAEAAAACYAAAAIAAAA//////////8="/>
              </a:ext>
            </a:extLst>
          </p:cNvSpPr>
          <p:nvPr/>
        </p:nvSpPr>
        <p:spPr>
          <a:xfrm rot="19253160" flipV="1">
            <a:off x="2667000" y="2743200"/>
            <a:ext cx="1329055" cy="212725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headEnd type="triangle" w="med" len="med"/>
            <a:tailEnd type="triangle" w="med" len="med"/>
          </a:ln>
          <a:effectLst/>
        </p:spPr>
      </p:sp>
      <p:sp>
        <p:nvSpPr>
          <p:cNvPr id="17" name="Textbox2"/>
          <p:cNvSpPr txBox="1">
            <a:extLst>
              <a:ext uri="smNativeData">
                <pr:smNativeData xmlns:pr="smNativeData" val="SMDATA_13_vRG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IDgAA6BcAAFgRAACYHAAAECAAACYAAAAIAAAA//////////8="/>
              </a:ext>
            </a:extLst>
          </p:cNvSpPr>
          <p:nvPr/>
        </p:nvSpPr>
        <p:spPr>
          <a:xfrm>
            <a:off x="2362200" y="3886200"/>
            <a:ext cx="457200" cy="762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4400"/>
              <a:t>2</a:t>
            </a:r>
            <a:endParaRPr sz="4400"/>
          </a:p>
        </p:txBody>
      </p:sp>
      <p:sp>
        <p:nvSpPr>
          <p:cNvPr id="18" name="Textbox1"/>
          <p:cNvSpPr txBox="1">
            <a:extLst>
              <a:ext uri="smNativeData">
                <pr:smNativeData xmlns:pr="smNativeData" val="SMDATA_13_vRG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gEAAAIA0AALATAADQEQAAECAAACYAAAAIAAAA//////////8="/>
              </a:ext>
            </a:extLst>
          </p:cNvSpPr>
          <p:nvPr/>
        </p:nvSpPr>
        <p:spPr>
          <a:xfrm>
            <a:off x="2743200" y="2133600"/>
            <a:ext cx="457200" cy="762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4400"/>
              <a:t>2</a:t>
            </a:r>
            <a:endParaRPr sz="4400"/>
          </a:p>
        </p:txBody>
      </p:sp>
      <p:sp>
        <p:nvSpPr>
          <p:cNvPr id="19" name="Textbox3"/>
          <p:cNvSpPr txBox="1">
            <a:extLst>
              <a:ext uri="smNativeData">
                <pr:smNativeData xmlns:pr="smNativeData" val="SMDATA_13_vRG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AFgAAwCEAAFAZAABwJgAAECAAACYAAAAIAAAA//////////8="/>
              </a:ext>
            </a:extLst>
          </p:cNvSpPr>
          <p:nvPr/>
        </p:nvSpPr>
        <p:spPr>
          <a:xfrm>
            <a:off x="3657600" y="5486400"/>
            <a:ext cx="457200" cy="762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4400"/>
              <a:t>2</a:t>
            </a:r>
            <a:endParaRPr sz="4400"/>
          </a:p>
        </p:txBody>
      </p:sp>
      <p:sp>
        <p:nvSpPr>
          <p:cNvPr id="20" name="Rectangle1"/>
          <p:cNvSpPr>
            <a:extLst>
              <a:ext uri="smNativeData">
                <pr:smNativeData xmlns:pr="smNativeData" val="SMDATA_13_vRG2XBMAAAAlAAAAZA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YEQAASAMAABMsAADYCQAAECAAACYAAAAIAAAA//////////8="/>
              </a:ext>
            </a:extLst>
          </p:cNvSpPr>
          <p:nvPr/>
        </p:nvSpPr>
        <p:spPr>
          <a:xfrm>
            <a:off x="2819400" y="533400"/>
            <a:ext cx="4345305" cy="1066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ctr"/>
          <a:lstStyle/>
          <a:p>
            <a:pPr algn="ctr">
              <a:spcBef>
                <a:spcPts val="0"/>
              </a:spcBef>
            </a:pPr>
            <a:r>
              <a:rPr sz="4800"/>
              <a:t>2 x 2 x 2 = 8 = 2</a:t>
            </a:r>
            <a:r>
              <a:rPr sz="4800" baseline="40000"/>
              <a:t>3</a:t>
            </a:r>
            <a:endParaRPr sz="4800" baseline="40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 advAuto="0"/>
      <p:bldP spid="9" grpId="0" animBg="1" advAuto="0"/>
      <p:bldP spid="14" grpId="0" animBg="1" advAuto="0"/>
      <p:bldP spid="15" grpId="0" animBg="1" advAuto="0"/>
      <p:bldP spid="16" grpId="0" animBg="1" advAuto="0"/>
      <p:bldP spid="17" grpId="0" animBg="1" advAuto="0"/>
      <p:bldP spid="18" grpId="0" animBg="1" advAuto="0"/>
      <p:bldP spid="19" grpId="0" animBg="1" advAuto="0"/>
      <p:bldP spid="20" grpId="0" animBg="1" advAuto="0"/>
    </p:bldLst>
    <p:extLst>
      <p:ext uri="smNativeData">
        <pr:smNativeData xmlns:pr="smNativeData" val="vRG2XAkAAAAFAAAA/f///wEAAAABAAAAAAAAAAAAAAAAAAAAAAAAAAkAAAD9////AQAAAAIAAAABAAAAAAAAAAAAAAAAAAAADwAAAP3///8BAAAAAQAAAAAAAAAAAAAAAAAAAAAAAAATAAAA/f///wEAAAACAAAACAAAAAAAAAAAAAAAAAAAABkAAAD9////AQAAAAIAAAAIAAAAAAAAAAAAAAAAAAAAHwAAAP3///8BAAAAAgAAAAgAAAAAAAAAAAAAAAAAAAAlAAAA/f///wEAAAABAAAAAAAAAAAAAAAAAAAAAAAAACkAAAD9////AQAAAAEAAAAAAAAAAAAAAAAAAAAAAAAALQAAAP3///8BAAAAAQAAAAAAAAAAAAAAAAAAAAAAAAA="/>
      </p:ext>
    </p:extLst>
  </p:timing>
</p:sld>
</file>

<file path=ppt/slides/slide12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vRG2XBMAAAAlAAAAZAAAAA8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cCYAAPAPAABAKQAAAAAAACYAAAAIAAAAAQAAAAAAAAA="/>
              </a:ext>
            </a:extLst>
          </p:cNvSpPr>
          <p:nvPr>
            <p:ph type="dt" sz="quarter" idx="10"/>
          </p:nvPr>
        </p:nvSpPr>
        <p:spPr>
          <a:xfrm>
            <a:off x="685800" y="6248400"/>
            <a:ext cx="1905000" cy="457200"/>
          </a:xfrm>
        </p:spPr>
        <p:txBody>
          <a:bodyPr/>
          <a:lstStyle/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vRG2XBMAAAAlAAAAZAAAAA8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E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cCYAAAglAABAKQAAAAAAACYAAAAIAAAAAQAAAAAAAAA="/>
              </a:ext>
            </a:extLst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/>
          <a:p>
            <a:pPr/>
            <a:r>
              <a:t/>
            </a:r>
          </a:p>
        </p:txBody>
      </p:sp>
      <p:sp>
        <p:nvSpPr>
          <p:cNvPr id="4" name="AutoShape11"/>
          <p:cNvSpPr>
            <a:extLst>
              <a:ext uri="smNativeData">
                <pr:smNativeData xmlns:pr="smNativeData" val="SMDATA_13_vRG2XBMAAAAlAAAAcQAAAA0AAAAAkAAAAEgAAACQAAAASAAAAAAAAAABAAAAAAAAAAEAAABQAAAAAAAAAAAA0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3SJ30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gFAAAgBYAAKgbAACIHQAAEAAAACYAAAAIAAAA//////////8="/>
              </a:ext>
            </a:extLst>
          </p:cNvSpPr>
          <p:nvPr/>
        </p:nvSpPr>
        <p:spPr>
          <a:xfrm>
            <a:off x="3352800" y="3657600"/>
            <a:ext cx="1143000" cy="11430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5" name="AutoShape10"/>
          <p:cNvSpPr>
            <a:extLst>
              <a:ext uri="smNativeData">
                <pr:smNativeData xmlns:pr="smNativeData" val="SMDATA_13_vRG2XBMAAAAlAAAAcQAAAA0AAAAAkAAAAEgAAACQAAAASAAAAAAAAAABAAAAAAAAAAEAAABQAAAAAAAAAAAA0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OClugM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IGQAAgBYAANAgAACIHQAAEAAAACYAAAAIAAAA//////////8="/>
              </a:ext>
            </a:extLst>
          </p:cNvSpPr>
          <p:nvPr/>
        </p:nvSpPr>
        <p:spPr>
          <a:xfrm>
            <a:off x="4191000" y="3657600"/>
            <a:ext cx="1143000" cy="11430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6" name="AutoShape9"/>
          <p:cNvSpPr>
            <a:extLst>
              <a:ext uri="smNativeData">
                <pr:smNativeData xmlns:pr="smNativeData" val="SMDATA_13_vRG2XBMAAAAlAAAAcQAAAA0AAAAAkAAAAEgAAACQAAAASAAAAAAAAAABAAAAAAAAAAEAAABQAAAAAAAAAAAA0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wHgAAgBYAAPglAACIHQAAEAAAACYAAAAIAAAA//////////8="/>
              </a:ext>
            </a:extLst>
          </p:cNvSpPr>
          <p:nvPr/>
        </p:nvSpPr>
        <p:spPr>
          <a:xfrm>
            <a:off x="5029200" y="3657600"/>
            <a:ext cx="1143000" cy="11430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7" name="AutoShape12"/>
          <p:cNvSpPr>
            <a:extLst>
              <a:ext uri="smNativeData">
                <pr:smNativeData xmlns:pr="smNativeData" val="SMDATA_13_vRG2XBMAAAAlAAAAcQAAAA0AAAAAkAAAAEgAAACQAAAASAAAAAAAAAABAAAAAAAAAAEAAABQAAAAAAAAAAAA0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AEgAAYBgAAMgZAABoHwAAEAAAACYAAAAIAAAA//////////8="/>
              </a:ext>
            </a:extLst>
          </p:cNvSpPr>
          <p:nvPr/>
        </p:nvSpPr>
        <p:spPr>
          <a:xfrm>
            <a:off x="3048000" y="3962400"/>
            <a:ext cx="1143000" cy="11430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8" name="AutoShape15"/>
          <p:cNvSpPr>
            <a:extLst>
              <a:ext uri="smNativeData">
                <pr:smNativeData xmlns:pr="smNativeData" val="SMDATA_13_vRG2XBMAAAAlAAAAcQAAAA0AAAAAkAAAAEgAAACQAAAASAAAAAAAAAABAAAAAAAAAAEAAABQAAAAAAAAAAAA0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oFwAAYBgAAPAeAABoHwAAEAAAACYAAAAIAAAA//////////8="/>
              </a:ext>
            </a:extLst>
          </p:cNvSpPr>
          <p:nvPr/>
        </p:nvSpPr>
        <p:spPr>
          <a:xfrm>
            <a:off x="3886200" y="3962400"/>
            <a:ext cx="1143000" cy="11430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9" name="AutoShape14"/>
          <p:cNvSpPr>
            <a:extLst>
              <a:ext uri="smNativeData">
                <pr:smNativeData xmlns:pr="smNativeData" val="SMDATA_13_vRG2XBMAAAAlAAAAcQAAAA0AAAAAkAAAAEgAAACQAAAASAAAAAAAAAABAAAAAAAAAAEAAABQAAAAAAAAAAAA0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QHQAAYBgAABgkAABoHwAAEAAAACYAAAAIAAAA//////////8="/>
              </a:ext>
            </a:extLst>
          </p:cNvSpPr>
          <p:nvPr/>
        </p:nvSpPr>
        <p:spPr>
          <a:xfrm>
            <a:off x="4724400" y="3962400"/>
            <a:ext cx="1143000" cy="11430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0" name="AutoShape13"/>
          <p:cNvSpPr>
            <a:extLst>
              <a:ext uri="smNativeData">
                <pr:smNativeData xmlns:pr="smNativeData" val="SMDATA_13_vRG2XBMAAAAlAAAAcQAAAA0AAAAAkAAAAEgAAACQAAAASAAAAAAAAAABAAAAAAAAAAEAAABQAAAAAAAAAAAA0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gEAAAQBoAAOgXAABIIQAAEAAAACYAAAAIAAAA//////////8="/>
              </a:ext>
            </a:extLst>
          </p:cNvSpPr>
          <p:nvPr/>
        </p:nvSpPr>
        <p:spPr>
          <a:xfrm>
            <a:off x="2743200" y="4267200"/>
            <a:ext cx="1143000" cy="11430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1" name="AutoShape8"/>
          <p:cNvSpPr>
            <a:extLst>
              <a:ext uri="smNativeData">
                <pr:smNativeData xmlns:pr="smNativeData" val="SMDATA_13_vRG2XBMAAAAlAAAAcQAAAA0AAAAAkAAAAEgAAACQAAAASAAAAAAAAAABAAAAAAAAAAEAAABQAAAAAAAAAAAA0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IFgAAQBoAABAdAABIIQAAEAAAACYAAAAIAAAA//////////8="/>
              </a:ext>
            </a:extLst>
          </p:cNvSpPr>
          <p:nvPr/>
        </p:nvSpPr>
        <p:spPr>
          <a:xfrm>
            <a:off x="3581400" y="4267200"/>
            <a:ext cx="1143000" cy="11430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2" name="AutoShape3"/>
          <p:cNvSpPr>
            <a:extLst>
              <a:ext uri="smNativeData">
                <pr:smNativeData xmlns:pr="smNativeData" val="SMDATA_13_vRG2XBMAAAAlAAAAcQAAAA0AAAAAkAAAAEgAAACQAAAASAAAAAAAAAABAAAAAAAAAAEAAABQAAAAAAAAAAAA0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wGwAAQBoAADgiAABIIQAAEAAAACYAAAAIAAAA//////////8="/>
              </a:ext>
            </a:extLst>
          </p:cNvSpPr>
          <p:nvPr/>
        </p:nvSpPr>
        <p:spPr>
          <a:xfrm>
            <a:off x="4419600" y="4267200"/>
            <a:ext cx="1143000" cy="11430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grpSp>
        <p:nvGrpSpPr>
          <p:cNvPr id="13" name="Group2"/>
          <p:cNvGrpSpPr>
            <a:extLst>
              <a:ext uri="smNativeData">
                <pr:smNativeData xmlns:pr="smNativeData" val="SMDATA_7_vRG2XBMAAAAlAAAAAQAAAA0AAAAAkAAAAEgAAACQAAAASAAAAAAAAAAAAAAAAAAAABcAAAAUAAAAAAAAAAAAAAD/fwAA/38AAAAAAAAJAAAABAAAAPCrugMMAAAAEAAAAAAAAAAAAAAAAAAAAAAAAAAfAAAAVAAAAAAAAAAAAAAAAAAAAAAAAAAAAAAAAAAAAAAAAAAAAAAAAAAAAAAAAAAAAAAAAAAAAAAAAAAAAAAAAAAAAAAAAAAAAAAAAAAAAAAAAAAAAAAAAAAAACEAAAAYAAAAFAAAAOAQAABYEQAA+CUAACAcAAAQAAAAJgAAAAgAAAD/////AAAAAA=="/>
              </a:ext>
            </a:extLst>
          </p:cNvGrpSpPr>
          <p:nvPr/>
        </p:nvGrpSpPr>
        <p:grpSpPr>
          <a:xfrm>
            <a:off x="2743200" y="2819400"/>
            <a:ext cx="3429000" cy="1752600"/>
            <a:chOff x="2743200" y="2819400"/>
            <a:chExt cx="3429000" cy="1752600"/>
          </a:xfrm>
        </p:grpSpPr>
        <p:sp>
          <p:nvSpPr>
            <p:cNvPr id="22" name="AutoShape22"/>
            <p:cNvSpPr>
              <a:extLst>
                <a:ext uri="smNativeData">
                  <pr:smNativeData xmlns:pr="smNativeData" val="SMDATA_13_vRG2XBMAAAAlAAAAcQAAAA0AAAAAkAAAAEgAAACQAAAASAAAAAAAAAABAAAAAAAAAAEAAABQAAAAAAAAAAAA0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gFAAAWBEAAKgbAABgGAAAAAAAACYAAAAIAAAA//////////8="/>
                </a:ext>
              </a:extLst>
            </p:cNvSpPr>
            <p:nvPr/>
          </p:nvSpPr>
          <p:spPr>
            <a:xfrm>
              <a:off x="3352800" y="2819400"/>
              <a:ext cx="1143000" cy="1143000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21" name="AutoShape23"/>
            <p:cNvSpPr>
              <a:extLst>
                <a:ext uri="smNativeData">
                  <pr:smNativeData xmlns:pr="smNativeData" val="SMDATA_13_vRG2XBMAAAAlAAAAcQAAAA0AAAAAkAAAAEgAAACQAAAASAAAAAAAAAABAAAAAAAAAAEAAABQAAAAAAAAAAAA0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IGQAAWBEAANAgAABgGAAAAAAAACYAAAAIAAAA//////////8="/>
                </a:ext>
              </a:extLst>
            </p:cNvSpPr>
            <p:nvPr/>
          </p:nvSpPr>
          <p:spPr>
            <a:xfrm>
              <a:off x="4191000" y="2819400"/>
              <a:ext cx="1143000" cy="1143000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20" name="AutoShape24"/>
            <p:cNvSpPr>
              <a:extLst>
                <a:ext uri="smNativeData">
                  <pr:smNativeData xmlns:pr="smNativeData" val="SMDATA_13_vRG2XBMAAAAlAAAAcQAAAA0AAAAAkAAAAEgAAACQAAAASAAAAAAAAAABAAAAAAAAAAEAAABQAAAAAAAAAAAA0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wHgAAWBEAAPglAABgGAAAAAAAACYAAAAIAAAA//////////8="/>
                </a:ext>
              </a:extLst>
            </p:cNvSpPr>
            <p:nvPr/>
          </p:nvSpPr>
          <p:spPr>
            <a:xfrm>
              <a:off x="5029200" y="2819400"/>
              <a:ext cx="1143000" cy="1143000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19" name="AutoShape5"/>
            <p:cNvSpPr>
              <a:extLst>
                <a:ext uri="smNativeData">
                  <pr:smNativeData xmlns:pr="smNativeData" val="SMDATA_13_vRG2XBMAAAAlAAAAcQAAAA0AAAAAkAAAAEgAAACQAAAASAAAAAAAAAABAAAAAAAAAAEAAABQAAAAAAAAAAAA0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AEgAAOBMAAMgZAABAGgAAAAAAACYAAAAIAAAA//////////8="/>
                </a:ext>
              </a:extLst>
            </p:cNvSpPr>
            <p:nvPr/>
          </p:nvSpPr>
          <p:spPr>
            <a:xfrm>
              <a:off x="3048000" y="3124200"/>
              <a:ext cx="1143000" cy="1143000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18" name="AutoShape6"/>
            <p:cNvSpPr>
              <a:extLst>
                <a:ext uri="smNativeData">
                  <pr:smNativeData xmlns:pr="smNativeData" val="SMDATA_13_vRG2XBMAAAAlAAAAcQAAAA0AAAAAkAAAAEgAAACQAAAASAAAAAAAAAABAAAAAAAAAAEAAABQAAAAAAAAAAAA0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oFwAAOBMAAPAeAABAGgAAAAAAACYAAAAIAAAA//////////8="/>
                </a:ext>
              </a:extLst>
            </p:cNvSpPr>
            <p:nvPr/>
          </p:nvSpPr>
          <p:spPr>
            <a:xfrm>
              <a:off x="3886200" y="3124200"/>
              <a:ext cx="1143000" cy="1143000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17" name="AutoShape7"/>
            <p:cNvSpPr>
              <a:extLst>
                <a:ext uri="smNativeData">
                  <pr:smNativeData xmlns:pr="smNativeData" val="SMDATA_13_vRG2XBMAAAAlAAAAcQAAAA0AAAAAkAAAAEgAAACQAAAASAAAAAAAAAABAAAAAAAAAAEAAABQAAAAAAAAAAAA0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QHQAAOBMAABgkAABAGgAAAAAAACYAAAAIAAAA//////////8="/>
                </a:ext>
              </a:extLst>
            </p:cNvSpPr>
            <p:nvPr/>
          </p:nvSpPr>
          <p:spPr>
            <a:xfrm>
              <a:off x="4724400" y="3124200"/>
              <a:ext cx="1143000" cy="1143000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16" name="AutoShape4"/>
            <p:cNvSpPr>
              <a:extLst>
                <a:ext uri="smNativeData">
                  <pr:smNativeData xmlns:pr="smNativeData" val="SMDATA_13_vRG2XBMAAAAlAAAAcQAAAA0AAAAAkAAAAEgAAACQAAAASAAAAAAAAAABAAAAAAAAAAEAAABQAAAAAAAAAAAA0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gEAAAGBUAAOgXAAAgHAAAAAAAACYAAAAIAAAA//////////8="/>
                </a:ext>
              </a:extLst>
            </p:cNvSpPr>
            <p:nvPr/>
          </p:nvSpPr>
          <p:spPr>
            <a:xfrm>
              <a:off x="2743200" y="3429000"/>
              <a:ext cx="1143000" cy="1143000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15" name="AutoShape1"/>
            <p:cNvSpPr>
              <a:extLst>
                <a:ext uri="smNativeData">
                  <pr:smNativeData xmlns:pr="smNativeData" val="SMDATA_13_vRG2XBMAAAAlAAAAcQAAAA0AAAAAkAAAAEgAAACQAAAASAAAAAAAAAABAAAAAAAAAAEAAABQAAAAAAAAAAAA0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IFgAAGBUAABAdAAAgHAAAAAAAACYAAAAIAAAA//////////8="/>
                </a:ext>
              </a:extLst>
            </p:cNvSpPr>
            <p:nvPr/>
          </p:nvSpPr>
          <p:spPr>
            <a:xfrm>
              <a:off x="3581400" y="3429000"/>
              <a:ext cx="1143000" cy="1143000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14" name="AutoShape2"/>
            <p:cNvSpPr>
              <a:extLst>
                <a:ext uri="smNativeData">
                  <pr:smNativeData xmlns:pr="smNativeData" val="SMDATA_13_vRG2XBMAAAAlAAAAcQAAAA0AAAAAkAAAAEgAAACQAAAASAAAAAAAAAABAAAAAAAAAAEAAABQAAAAAAAAAAAA0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wGwAAGBUAADgiAAAgHAAAAAAAACYAAAAIAAAA//////////8="/>
                </a:ext>
              </a:extLst>
            </p:cNvSpPr>
            <p:nvPr/>
          </p:nvSpPr>
          <p:spPr>
            <a:xfrm>
              <a:off x="4419600" y="3429000"/>
              <a:ext cx="1143000" cy="1143000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</p:grpSp>
      <p:grpSp>
        <p:nvGrpSpPr>
          <p:cNvPr id="23" name="Group1"/>
          <p:cNvGrpSpPr>
            <a:extLst>
              <a:ext uri="smNativeData">
                <pr:smNativeData xmlns:pr="smNativeData" val="SMDATA_7_vRG2XBMAAAAlAAAAAQAAAA0AAAAAkAAAAEgAAACQAAAASAAAAAAAAAAAAAAAAAAAABcAAAAUAAAAAAAAAAAAAAD/fwAA/38AAAAAAAAJAAAABAAAAAAAAAAMAAAAEAAAAAAAAAAAAAAAAAAAAAAAAAAfAAAAVAAAAAAAAAAAAAAAAAAAAAAAAAAAAAAAAAAAAAAAAAAAAAAAAAAAAAAAAAAAAAAAAAAAAAAAAAAAAAAAAAAAAAAAAAAAAAAAAAAAAAAAAAAAAAAAAAAAACEAAAAYAAAAFAAAAOAQAAAwDAAA+CUAAPgWAAAQAAAAJgAAAAgAAAD/////AAAAAA=="/>
              </a:ext>
            </a:extLst>
          </p:cNvGrpSpPr>
          <p:nvPr/>
        </p:nvGrpSpPr>
        <p:grpSpPr>
          <a:xfrm>
            <a:off x="2743200" y="1981200"/>
            <a:ext cx="3429000" cy="1752600"/>
            <a:chOff x="2743200" y="1981200"/>
            <a:chExt cx="3429000" cy="1752600"/>
          </a:xfrm>
        </p:grpSpPr>
        <p:sp>
          <p:nvSpPr>
            <p:cNvPr id="32" name="AutoShape20"/>
            <p:cNvSpPr>
              <a:extLst>
                <a:ext uri="smNativeData">
                  <pr:smNativeData xmlns:pr="smNativeData" val="SMDATA_13_vRG2XBMAAAAlAAAAcQAAAA0AAAAAkAAAAEgAAACQAAAASAAAAAAAAAABAAAAAAAAAAEAAABQAAAAAAAAAAAA0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gFAAAMAwAAKgbAAA4EwAAAAAAACYAAAAIAAAA//////////8="/>
                </a:ext>
              </a:extLst>
            </p:cNvSpPr>
            <p:nvPr/>
          </p:nvSpPr>
          <p:spPr>
            <a:xfrm>
              <a:off x="3352800" y="1981200"/>
              <a:ext cx="1143000" cy="1143000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31" name="AutoShape19"/>
            <p:cNvSpPr>
              <a:extLst>
                <a:ext uri="smNativeData">
                  <pr:smNativeData xmlns:pr="smNativeData" val="SMDATA_13_vRG2XBMAAAAlAAAAcQAAAA0AAAAAkAAAAEgAAACQAAAASAAAAAAAAAABAAAAAAAAAAEAAABQAAAAAAAAAAAA0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IGQAAMAwAANAgAAA4EwAAAAAAACYAAAAIAAAA//////////8="/>
                </a:ext>
              </a:extLst>
            </p:cNvSpPr>
            <p:nvPr/>
          </p:nvSpPr>
          <p:spPr>
            <a:xfrm>
              <a:off x="4191000" y="1981200"/>
              <a:ext cx="1143000" cy="1143000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30" name="AutoShape16"/>
            <p:cNvSpPr>
              <a:extLst>
                <a:ext uri="smNativeData">
                  <pr:smNativeData xmlns:pr="smNativeData" val="SMDATA_13_vRG2XBMAAAAlAAAAcQAAAA0AAAAAkAAAAEgAAACQAAAASAAAAAAAAAABAAAAAAAAAAEAAABQAAAAAAAAAAAA0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wHgAAMAwAAPglAAA4EwAAAAAAACYAAAAIAAAA//////////8="/>
                </a:ext>
              </a:extLst>
            </p:cNvSpPr>
            <p:nvPr/>
          </p:nvSpPr>
          <p:spPr>
            <a:xfrm>
              <a:off x="5029200" y="1981200"/>
              <a:ext cx="1143000" cy="1143000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29" name="AutoShape17"/>
            <p:cNvSpPr>
              <a:extLst>
                <a:ext uri="smNativeData">
                  <pr:smNativeData xmlns:pr="smNativeData" val="SMDATA_13_vRG2XBMAAAAlAAAAcQAAAA0AAAAAkAAAAEgAAACQAAAASAAAAAAAAAABAAAAAAAAAAEAAABQAAAAAAAAAAAA0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AEgAAEA4AAMgZAAAYFQAAAAAAACYAAAAIAAAA//////////8="/>
                </a:ext>
              </a:extLst>
            </p:cNvSpPr>
            <p:nvPr/>
          </p:nvSpPr>
          <p:spPr>
            <a:xfrm>
              <a:off x="3048000" y="2286000"/>
              <a:ext cx="1143000" cy="1143000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28" name="AutoShape18"/>
            <p:cNvSpPr>
              <a:extLst>
                <a:ext uri="smNativeData">
                  <pr:smNativeData xmlns:pr="smNativeData" val="SMDATA_13_vRG2XBMAAAAlAAAAcQAAAA0AAAAAkAAAAEgAAACQAAAASAAAAAAAAAABAAAAAAAAAAEAAABQAAAAAAAAAAAA0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oFwAAEA4AAPAeAAAYFQAAAAAAACYAAAAIAAAA//////////8="/>
                </a:ext>
              </a:extLst>
            </p:cNvSpPr>
            <p:nvPr/>
          </p:nvSpPr>
          <p:spPr>
            <a:xfrm>
              <a:off x="3886200" y="2286000"/>
              <a:ext cx="1143000" cy="1143000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27" name="AutoShape21"/>
            <p:cNvSpPr>
              <a:extLst>
                <a:ext uri="smNativeData">
                  <pr:smNativeData xmlns:pr="smNativeData" val="SMDATA_13_vRG2XBMAAAAlAAAAcQAAAA0AAAAAkAAAAEgAAACQAAAASAAAAAAAAAABAAAAAAAAAAEAAABQAAAAAAAAAAAA0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QHQAAEA4AABgkAAAYFQAAAAAAACYAAAAIAAAA//////////8="/>
                </a:ext>
              </a:extLst>
            </p:cNvSpPr>
            <p:nvPr/>
          </p:nvSpPr>
          <p:spPr>
            <a:xfrm>
              <a:off x="4724400" y="2286000"/>
              <a:ext cx="1143000" cy="1143000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26" name="AutoShape25"/>
            <p:cNvSpPr>
              <a:extLst>
                <a:ext uri="smNativeData">
                  <pr:smNativeData xmlns:pr="smNativeData" val="SMDATA_13_vRG2XBMAAAAlAAAAcQAAAA0AAAAAkAAAAEgAAACQAAAASAAAAAAAAAABAAAAAAAAAAEAAABQAAAAAAAAAAAA0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gEAAA8A8AAOgXAAD4FgAAAAAAACYAAAAIAAAA//////////8="/>
                </a:ext>
              </a:extLst>
            </p:cNvSpPr>
            <p:nvPr/>
          </p:nvSpPr>
          <p:spPr>
            <a:xfrm>
              <a:off x="2743200" y="2590800"/>
              <a:ext cx="1143000" cy="1143000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25" name="AutoShape26"/>
            <p:cNvSpPr>
              <a:extLst>
                <a:ext uri="smNativeData">
                  <pr:smNativeData xmlns:pr="smNativeData" val="SMDATA_13_vRG2XBMAAAAlAAAAcQAAAA0AAAAAkAAAAEgAAACQAAAASAAAAAAAAAABAAAAAAAAAAEAAABQAAAAAAAAAAAA0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IFgAA8A8AABAdAAD4FgAAAAAAACYAAAAIAAAA//////////8="/>
                </a:ext>
              </a:extLst>
            </p:cNvSpPr>
            <p:nvPr/>
          </p:nvSpPr>
          <p:spPr>
            <a:xfrm>
              <a:off x="3581400" y="2590800"/>
              <a:ext cx="1143000" cy="1143000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24" name="AutoShape27"/>
            <p:cNvSpPr>
              <a:extLst>
                <a:ext uri="smNativeData">
                  <pr:smNativeData xmlns:pr="smNativeData" val="SMDATA_13_vRG2XBMAAAAlAAAAcQAAAA0AAAAAkAAAAEgAAACQAAAASAAAAAAAAAABAAAAAAAAAAEAAABQAAAAAAAAAAAA0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wGwAA8A8AADgiAAD4FgAAAAAAACYAAAAIAAAA//////////8="/>
                </a:ext>
              </a:extLst>
            </p:cNvSpPr>
            <p:nvPr/>
          </p:nvSpPr>
          <p:spPr>
            <a:xfrm>
              <a:off x="4419600" y="2590800"/>
              <a:ext cx="1143000" cy="1143000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</p:grpSp>
      <p:sp>
        <p:nvSpPr>
          <p:cNvPr id="33" name="Rectangle1"/>
          <p:cNvSpPr>
            <a:extLst>
              <a:ext uri="smNativeData">
                <pr:smNativeData xmlns:pr="smNativeData" val="SMDATA_13_vRG2XBMAAAAlAAAAZA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AEgAAaAEAAJ4vAADoCAAAECAAACYAAAAIAAAA//////////8="/>
              </a:ext>
            </a:extLst>
          </p:cNvSpPr>
          <p:nvPr/>
        </p:nvSpPr>
        <p:spPr>
          <a:xfrm>
            <a:off x="3048000" y="228600"/>
            <a:ext cx="4692650" cy="1219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ctr"/>
          <a:lstStyle/>
          <a:p>
            <a:pPr algn="ctr">
              <a:spcBef>
                <a:spcPts val="0"/>
              </a:spcBef>
            </a:pPr>
            <a:r>
              <a:rPr sz="4800"/>
              <a:t>3 x 3 x 3 = 27 = 3</a:t>
            </a:r>
            <a:r>
              <a:rPr sz="4800" baseline="40000"/>
              <a:t>3</a:t>
            </a:r>
            <a:endParaRPr sz="4800" baseline="40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 advAuto="0"/>
      <p:bldP spid="5" grpId="0" animBg="1" advAuto="0"/>
      <p:bldP spid="6" grpId="0" animBg="1" advAuto="0"/>
      <p:bldP spid="7" grpId="0" animBg="1" advAuto="0"/>
      <p:bldP spid="8" grpId="0" animBg="1" advAuto="0"/>
      <p:bldP spid="9" grpId="0" animBg="1" advAuto="0"/>
      <p:bldP spid="10" grpId="0" animBg="1" advAuto="0"/>
      <p:bldP spid="11" grpId="0" animBg="1" advAuto="0"/>
      <p:bldP spid="12" grpId="0" animBg="1" advAuto="0"/>
      <p:bldP spid="13" grpId="0" animBg="1" advAuto="0"/>
      <p:bldP spid="23" grpId="0" animBg="1" advAuto="0"/>
    </p:bldLst>
    <p:extLst>
      <p:ext uri="smNativeData">
        <pr:smNativeData xmlns:pr="smNativeData" val="vRG2XAsAAAAFAAAA/f///wEAAAACAAAAAQAAAAAAAAAAAAAAAAAAAAsAAAD9////AQAAAAIAAAABAAAAAAAAAAAAAAAAAAAAEQAAAP3///8BAAAAAgAAAAEAAAAAAAAAAAAAAAAAAAAXAAAA/f///wEAAAACAAAAAQAAAAAAAAAAAAAAAAAAAB0AAAD9////AQAAAAIAAAABAAAAAAAAAAAAAAAAAAAAIwAAAP3///8BAAAAAgAAAAEAAAAAAAAAAAAAAAAAAAApAAAA/f///wEAAAACAAAAAQAAAAAAAAAAAAAAAAAAAC8AAAD9////AQAAAAIAAAABAAAAAAAAAAAAAAAAAAAANQAAAP3///8BAAAAAgAAAAEAAAAAAAAAAAAAAAAAAAA7AAAA/f///wEAAAACAAAAAQAAAAAAAAAAAAAAAAAAAEEAAAD9////AQAAAAIAAAABAAAAAAAAAAAAAAAAAAAA"/>
      </p:ext>
    </p:extLst>
  </p:timing>
</p:sld>
</file>

<file path=ppt/slides/slide13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vRG2XBMAAAAlAAAAZAAAAA8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cCYAAPAPAABAKQAAAAAAACYAAAAIAAAAAQAAAAAAAAA="/>
              </a:ext>
            </a:extLst>
          </p:cNvSpPr>
          <p:nvPr>
            <p:ph type="dt" sz="quarter" idx="10"/>
          </p:nvPr>
        </p:nvSpPr>
        <p:spPr>
          <a:xfrm>
            <a:off x="685800" y="6248400"/>
            <a:ext cx="1905000" cy="457200"/>
          </a:xfrm>
        </p:spPr>
        <p:txBody>
          <a:bodyPr/>
          <a:lstStyle/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vRG2XBMAAAAlAAAAZAAAAA8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cCYAAAglAABAKQAAAAAAACYAAAAIAAAAAQAAAAAAAAA="/>
              </a:ext>
            </a:extLst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/>
          <a:p>
            <a:pPr/>
            <a:r>
              <a:t/>
            </a:r>
          </a:p>
        </p:txBody>
      </p:sp>
      <p:sp>
        <p:nvSpPr>
          <p:cNvPr id="4" name="SlideTitle1"/>
          <p:cNvSpPr>
            <a:spLocks noGrp="1" noChangeArrowheads="1"/>
            <a:extLst>
              <a:ext uri="smNativeData">
                <pr:smNativeData xmlns:pr="smNativeData" val="SMDATA_13_vRG2XBMAAAAlAAAAZA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4AEAAAg0AADoCAAAEAAAACYAAAAIAAAAAQAAAAAAAAA="/>
              </a:ext>
            </a:extLst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b="1">
                <a:latin typeface="Comic Sans MS" pitchFamily="1" charset="0"/>
                <a:ea typeface="Comic Sans MS" pitchFamily="1" charset="0"/>
                <a:cs typeface="Comic Sans MS" pitchFamily="1" charset="0"/>
              </a:rPr>
              <a:t>Can you fill in the spaces?</a:t>
            </a:r>
            <a:endParaRPr b="1">
              <a:latin typeface="Comic Sans MS" pitchFamily="1" charset="0"/>
              <a:ea typeface="Comic Sans MS" pitchFamily="1" charset="0"/>
              <a:cs typeface="Comic Sans MS" pitchFamily="1" charset="0"/>
            </a:endParaRPr>
          </a:p>
        </p:txBody>
      </p:sp>
      <p:graphicFrame>
        <p:nvGraphicFramePr>
          <p:cNvPr id="5" name="Table1"/>
          <p:cNvGraphicFramePr>
            <a:graphicFrameLocks noGrp="1"/>
          </p:cNvGraphicFramePr>
          <p:nvPr/>
        </p:nvGraphicFramePr>
        <p:xfrm>
          <a:off x="685800" y="1676400"/>
          <a:ext cx="7772400" cy="4797425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2590800"/>
                <a:gridCol w="2590800"/>
                <a:gridCol w="2590800"/>
              </a:tblGrid>
              <a:tr h="685800">
                <a:tc>
                  <a:txBody>
                    <a:bodyPr vert="horz" wrap="square" numCol="1"/>
                    <a:lstStyle>
                      <a:lvl1pPr>
                        <a:defRPr sz="2800"/>
                      </a:lvl1pPr>
                      <a:lvl2pPr>
                        <a:defRPr sz="2400"/>
                      </a:lvl2pPr>
                      <a:lvl3pPr>
                        <a:defRPr sz="2000"/>
                      </a:lvl3pPr>
                      <a:lvl4pPr>
                        <a:defRPr sz="1800"/>
                      </a:lvl4pPr>
                      <a:lvl5pPr>
                        <a:defRPr sz="1800"/>
                      </a:lvl5pPr>
                    </a:lstStyle>
                    <a:p>
                      <a:pPr marL="0" algn="ctr">
                        <a:spcBef>
                          <a:spcPts val="0"/>
                        </a:spcBef>
                        <a:buNone/>
                      </a:pPr>
                      <a:r>
                        <a:rPr sz="3600"/>
                        <a:t>x</a:t>
                      </a:r>
                      <a:endParaRPr sz="3600"/>
                    </a:p>
                  </a:txBody>
                  <a:tcPr marL="91440" marR="45720" marT="91440" marB="45720">
                    <a:lnL w="28575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 numCol="1"/>
                    <a:lstStyle>
                      <a:lvl1pPr>
                        <a:defRPr sz="2800"/>
                      </a:lvl1pPr>
                      <a:lvl2pPr>
                        <a:defRPr sz="2400"/>
                      </a:lvl2pPr>
                      <a:lvl3pPr>
                        <a:defRPr sz="2000"/>
                      </a:lvl3pPr>
                      <a:lvl4pPr>
                        <a:defRPr sz="1800"/>
                      </a:lvl4pPr>
                      <a:lvl5pPr>
                        <a:defRPr sz="1800"/>
                      </a:lvl5pPr>
                    </a:lstStyle>
                    <a:p>
                      <a:pPr marL="0" algn="ctr">
                        <a:spcBef>
                          <a:spcPts val="0"/>
                        </a:spcBef>
                        <a:buNone/>
                      </a:pPr>
                      <a:r>
                        <a:rPr sz="3600"/>
                        <a:t>x</a:t>
                      </a:r>
                      <a:r>
                        <a:rPr sz="3600" baseline="40000"/>
                        <a:t>2</a:t>
                      </a:r>
                      <a:endParaRPr sz="3600" baseline="40000"/>
                    </a:p>
                  </a:txBody>
                  <a:tcPr marL="91440" marR="45720" marT="91440" marB="45720">
                    <a:lnL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 numCol="1"/>
                    <a:lstStyle>
                      <a:lvl1pPr>
                        <a:defRPr sz="2800"/>
                      </a:lvl1pPr>
                      <a:lvl2pPr>
                        <a:defRPr sz="2400"/>
                      </a:lvl2pPr>
                      <a:lvl3pPr>
                        <a:defRPr sz="2000"/>
                      </a:lvl3pPr>
                      <a:lvl4pPr>
                        <a:defRPr sz="1800"/>
                      </a:lvl4pPr>
                      <a:lvl5pPr>
                        <a:defRPr sz="1800"/>
                      </a:lvl5pPr>
                    </a:lstStyle>
                    <a:p>
                      <a:pPr marL="0" algn="ctr">
                        <a:spcBef>
                          <a:spcPts val="0"/>
                        </a:spcBef>
                        <a:buNone/>
                      </a:pPr>
                      <a:r>
                        <a:rPr sz="3600"/>
                        <a:t>x</a:t>
                      </a:r>
                      <a:r>
                        <a:rPr sz="3600" baseline="40000"/>
                        <a:t>3</a:t>
                      </a:r>
                      <a:endParaRPr sz="3600" baseline="40000"/>
                    </a:p>
                  </a:txBody>
                  <a:tcPr marL="91440" marR="45720" marT="91440" marB="45720">
                    <a:lnL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smNativeData">
                    <pr:rowheight xmlns="" xmlns:pr="smNativeData" dt="1555435965" type="min" val="685800"/>
                  </a:ext>
                </a:extLst>
              </a:tr>
              <a:tr h="684530">
                <a:tc>
                  <a:txBody>
                    <a:bodyPr vert="horz" wrap="square" numCol="1"/>
                    <a:lstStyle>
                      <a:lvl1pPr>
                        <a:defRPr sz="2800"/>
                      </a:lvl1pPr>
                      <a:lvl2pPr>
                        <a:defRPr sz="2400"/>
                      </a:lvl2pPr>
                      <a:lvl3pPr>
                        <a:defRPr sz="2000"/>
                      </a:lvl3pPr>
                      <a:lvl4pPr>
                        <a:defRPr sz="1800"/>
                      </a:lvl4pPr>
                      <a:lvl5pPr>
                        <a:defRPr sz="1800"/>
                      </a:lvl5pPr>
                    </a:lstStyle>
                    <a:p>
                      <a:pPr marL="0" algn="ctr">
                        <a:spcBef>
                          <a:spcPts val="0"/>
                        </a:spcBef>
                        <a:buNone/>
                      </a:pPr>
                      <a:r>
                        <a:rPr sz="3600"/>
                        <a:t>1</a:t>
                      </a:r>
                      <a:endParaRPr sz="3600"/>
                    </a:p>
                  </a:txBody>
                  <a:tcPr marL="91440" marR="45720" marT="91440" marB="45720">
                    <a:lnL w="28575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 numCol="1"/>
                    <a:lstStyle>
                      <a:lvl1pPr>
                        <a:defRPr sz="2800"/>
                      </a:lvl1pPr>
                      <a:lvl2pPr>
                        <a:defRPr sz="2400"/>
                      </a:lvl2pPr>
                      <a:lvl3pPr>
                        <a:defRPr sz="2000"/>
                      </a:lvl3pPr>
                      <a:lvl4pPr>
                        <a:defRPr sz="1800"/>
                      </a:lvl4pPr>
                      <a:lvl5pPr>
                        <a:defRPr sz="1800"/>
                      </a:lvl5pPr>
                    </a:lstStyle>
                    <a:p>
                      <a:pPr marL="0" algn="ctr">
                        <a:spcBef>
                          <a:spcPts val="0"/>
                        </a:spcBef>
                        <a:buNone/>
                        <a:defRPr sz="3600"/>
                      </a:pPr>
                    </a:p>
                  </a:txBody>
                  <a:tcPr marL="91440" marR="45720" marT="91440" marB="45720">
                    <a:lnL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 numCol="1"/>
                    <a:lstStyle>
                      <a:lvl1pPr>
                        <a:defRPr sz="2800"/>
                      </a:lvl1pPr>
                      <a:lvl2pPr>
                        <a:defRPr sz="2400"/>
                      </a:lvl2pPr>
                      <a:lvl3pPr>
                        <a:defRPr sz="2000"/>
                      </a:lvl3pPr>
                      <a:lvl4pPr>
                        <a:defRPr sz="1800"/>
                      </a:lvl4pPr>
                      <a:lvl5pPr>
                        <a:defRPr sz="1800"/>
                      </a:lvl5pPr>
                    </a:lstStyle>
                    <a:p>
                      <a:pPr marL="0" algn="ctr">
                        <a:spcBef>
                          <a:spcPts val="0"/>
                        </a:spcBef>
                        <a:buNone/>
                        <a:defRPr sz="3600"/>
                      </a:pPr>
                    </a:p>
                  </a:txBody>
                  <a:tcPr marL="91440" marR="45720" marT="91440" marB="45720">
                    <a:lnL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smNativeData">
                    <pr:rowheight xmlns="" xmlns:pr="smNativeData" dt="1555435965" type="min" val="684530"/>
                  </a:ext>
                </a:extLst>
              </a:tr>
              <a:tr h="685800">
                <a:tc>
                  <a:txBody>
                    <a:bodyPr vert="horz" wrap="square" numCol="1"/>
                    <a:lstStyle>
                      <a:lvl1pPr>
                        <a:defRPr sz="2800"/>
                      </a:lvl1pPr>
                      <a:lvl2pPr>
                        <a:defRPr sz="2400"/>
                      </a:lvl2pPr>
                      <a:lvl3pPr>
                        <a:defRPr sz="2000"/>
                      </a:lvl3pPr>
                      <a:lvl4pPr>
                        <a:defRPr sz="1800"/>
                      </a:lvl4pPr>
                      <a:lvl5pPr>
                        <a:defRPr sz="1800"/>
                      </a:lvl5pPr>
                    </a:lstStyle>
                    <a:p>
                      <a:pPr marL="0" algn="ctr">
                        <a:spcBef>
                          <a:spcPts val="0"/>
                        </a:spcBef>
                        <a:buNone/>
                      </a:pPr>
                      <a:r>
                        <a:rPr sz="3600"/>
                        <a:t>2</a:t>
                      </a:r>
                      <a:endParaRPr sz="3600"/>
                    </a:p>
                  </a:txBody>
                  <a:tcPr marL="91440" marR="45720" marT="91440" marB="45720">
                    <a:lnL w="28575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 numCol="1"/>
                    <a:lstStyle>
                      <a:lvl1pPr>
                        <a:defRPr sz="2800"/>
                      </a:lvl1pPr>
                      <a:lvl2pPr>
                        <a:defRPr sz="2400"/>
                      </a:lvl2pPr>
                      <a:lvl3pPr>
                        <a:defRPr sz="2000"/>
                      </a:lvl3pPr>
                      <a:lvl4pPr>
                        <a:defRPr sz="1800"/>
                      </a:lvl4pPr>
                      <a:lvl5pPr>
                        <a:defRPr sz="1800"/>
                      </a:lvl5pPr>
                    </a:lstStyle>
                    <a:p>
                      <a:pPr marL="0" algn="ctr">
                        <a:spcBef>
                          <a:spcPts val="0"/>
                        </a:spcBef>
                        <a:buNone/>
                        <a:defRPr sz="3600"/>
                      </a:pPr>
                    </a:p>
                  </a:txBody>
                  <a:tcPr marL="91440" marR="45720" marT="91440" marB="45720">
                    <a:lnL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 numCol="1"/>
                    <a:lstStyle>
                      <a:lvl1pPr>
                        <a:defRPr sz="2800"/>
                      </a:lvl1pPr>
                      <a:lvl2pPr>
                        <a:defRPr sz="2400"/>
                      </a:lvl2pPr>
                      <a:lvl3pPr>
                        <a:defRPr sz="2000"/>
                      </a:lvl3pPr>
                      <a:lvl4pPr>
                        <a:defRPr sz="1800"/>
                      </a:lvl4pPr>
                      <a:lvl5pPr>
                        <a:defRPr sz="1800"/>
                      </a:lvl5pPr>
                    </a:lstStyle>
                    <a:p>
                      <a:pPr marL="0" algn="ctr">
                        <a:spcBef>
                          <a:spcPts val="0"/>
                        </a:spcBef>
                        <a:buNone/>
                        <a:defRPr sz="3600"/>
                      </a:pPr>
                    </a:p>
                  </a:txBody>
                  <a:tcPr marL="91440" marR="45720" marT="91440" marB="45720">
                    <a:lnL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smNativeData">
                    <pr:rowheight xmlns="" xmlns:pr="smNativeData" dt="1555435965" type="min" val="685800"/>
                  </a:ext>
                </a:extLst>
              </a:tr>
              <a:tr h="685800">
                <a:tc>
                  <a:txBody>
                    <a:bodyPr vert="horz" wrap="square" numCol="1"/>
                    <a:lstStyle>
                      <a:lvl1pPr>
                        <a:defRPr sz="2800"/>
                      </a:lvl1pPr>
                      <a:lvl2pPr>
                        <a:defRPr sz="2400"/>
                      </a:lvl2pPr>
                      <a:lvl3pPr>
                        <a:defRPr sz="2000"/>
                      </a:lvl3pPr>
                      <a:lvl4pPr>
                        <a:defRPr sz="1800"/>
                      </a:lvl4pPr>
                      <a:lvl5pPr>
                        <a:defRPr sz="1800"/>
                      </a:lvl5pPr>
                    </a:lstStyle>
                    <a:p>
                      <a:pPr marL="0" algn="ctr">
                        <a:spcBef>
                          <a:spcPts val="0"/>
                        </a:spcBef>
                        <a:buNone/>
                      </a:pPr>
                      <a:r>
                        <a:rPr sz="3600"/>
                        <a:t>3</a:t>
                      </a:r>
                      <a:endParaRPr sz="3600"/>
                    </a:p>
                  </a:txBody>
                  <a:tcPr marL="91440" marR="45720" marT="91440" marB="45720">
                    <a:lnL w="28575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 numCol="1"/>
                    <a:lstStyle>
                      <a:lvl1pPr>
                        <a:defRPr sz="2800"/>
                      </a:lvl1pPr>
                      <a:lvl2pPr>
                        <a:defRPr sz="2400"/>
                      </a:lvl2pPr>
                      <a:lvl3pPr>
                        <a:defRPr sz="2000"/>
                      </a:lvl3pPr>
                      <a:lvl4pPr>
                        <a:defRPr sz="1800"/>
                      </a:lvl4pPr>
                      <a:lvl5pPr>
                        <a:defRPr sz="1800"/>
                      </a:lvl5pPr>
                    </a:lstStyle>
                    <a:p>
                      <a:pPr marL="0" algn="ctr">
                        <a:spcBef>
                          <a:spcPts val="0"/>
                        </a:spcBef>
                        <a:buNone/>
                        <a:defRPr sz="3600"/>
                      </a:pPr>
                    </a:p>
                  </a:txBody>
                  <a:tcPr marL="91440" marR="45720" marT="91440" marB="45720">
                    <a:lnL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 numCol="1"/>
                    <a:lstStyle>
                      <a:lvl1pPr>
                        <a:defRPr sz="2800"/>
                      </a:lvl1pPr>
                      <a:lvl2pPr>
                        <a:defRPr sz="2400"/>
                      </a:lvl2pPr>
                      <a:lvl3pPr>
                        <a:defRPr sz="2000"/>
                      </a:lvl3pPr>
                      <a:lvl4pPr>
                        <a:defRPr sz="1800"/>
                      </a:lvl4pPr>
                      <a:lvl5pPr>
                        <a:defRPr sz="1800"/>
                      </a:lvl5pPr>
                    </a:lstStyle>
                    <a:p>
                      <a:pPr marL="0" algn="ctr">
                        <a:spcBef>
                          <a:spcPts val="0"/>
                        </a:spcBef>
                        <a:buNone/>
                        <a:defRPr sz="3600"/>
                      </a:pPr>
                    </a:p>
                  </a:txBody>
                  <a:tcPr marL="91440" marR="45720" marT="91440" marB="45720">
                    <a:lnL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smNativeData">
                    <pr:rowheight xmlns="" xmlns:pr="smNativeData" dt="1555435965" type="min" val="685800"/>
                  </a:ext>
                </a:extLst>
              </a:tr>
              <a:tr h="685800">
                <a:tc>
                  <a:txBody>
                    <a:bodyPr vert="horz" wrap="square" numCol="1"/>
                    <a:lstStyle>
                      <a:lvl1pPr>
                        <a:defRPr sz="2800"/>
                      </a:lvl1pPr>
                      <a:lvl2pPr>
                        <a:defRPr sz="2400"/>
                      </a:lvl2pPr>
                      <a:lvl3pPr>
                        <a:defRPr sz="2000"/>
                      </a:lvl3pPr>
                      <a:lvl4pPr>
                        <a:defRPr sz="1800"/>
                      </a:lvl4pPr>
                      <a:lvl5pPr>
                        <a:defRPr sz="1800"/>
                      </a:lvl5pPr>
                    </a:lstStyle>
                    <a:p>
                      <a:pPr marL="0" algn="ctr">
                        <a:spcBef>
                          <a:spcPts val="0"/>
                        </a:spcBef>
                        <a:buNone/>
                      </a:pPr>
                      <a:r>
                        <a:rPr sz="3600"/>
                        <a:t>4</a:t>
                      </a:r>
                      <a:endParaRPr sz="3600"/>
                    </a:p>
                  </a:txBody>
                  <a:tcPr marL="91440" marR="45720" marT="91440" marB="45720">
                    <a:lnL w="28575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 numCol="1"/>
                    <a:lstStyle>
                      <a:lvl1pPr>
                        <a:defRPr sz="2800"/>
                      </a:lvl1pPr>
                      <a:lvl2pPr>
                        <a:defRPr sz="2400"/>
                      </a:lvl2pPr>
                      <a:lvl3pPr>
                        <a:defRPr sz="2000"/>
                      </a:lvl3pPr>
                      <a:lvl4pPr>
                        <a:defRPr sz="1800"/>
                      </a:lvl4pPr>
                      <a:lvl5pPr>
                        <a:defRPr sz="1800"/>
                      </a:lvl5pPr>
                    </a:lstStyle>
                    <a:p>
                      <a:pPr marL="0" algn="ctr">
                        <a:spcBef>
                          <a:spcPts val="0"/>
                        </a:spcBef>
                        <a:buNone/>
                        <a:defRPr sz="3600"/>
                      </a:pPr>
                    </a:p>
                  </a:txBody>
                  <a:tcPr marL="91440" marR="45720" marT="91440" marB="45720">
                    <a:lnL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 numCol="1"/>
                    <a:lstStyle>
                      <a:lvl1pPr>
                        <a:defRPr sz="2800"/>
                      </a:lvl1pPr>
                      <a:lvl2pPr>
                        <a:defRPr sz="2400"/>
                      </a:lvl2pPr>
                      <a:lvl3pPr>
                        <a:defRPr sz="2000"/>
                      </a:lvl3pPr>
                      <a:lvl4pPr>
                        <a:defRPr sz="1800"/>
                      </a:lvl4pPr>
                      <a:lvl5pPr>
                        <a:defRPr sz="1800"/>
                      </a:lvl5pPr>
                    </a:lstStyle>
                    <a:p>
                      <a:pPr marL="0" algn="ctr">
                        <a:spcBef>
                          <a:spcPts val="0"/>
                        </a:spcBef>
                        <a:buNone/>
                        <a:defRPr sz="3600"/>
                      </a:pPr>
                    </a:p>
                  </a:txBody>
                  <a:tcPr marL="91440" marR="45720" marT="91440" marB="45720">
                    <a:lnL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smNativeData">
                    <pr:rowheight xmlns="" xmlns:pr="smNativeData" dt="1555435965" type="min" val="685800"/>
                  </a:ext>
                </a:extLst>
              </a:tr>
              <a:tr h="683895">
                <a:tc>
                  <a:txBody>
                    <a:bodyPr vert="horz" wrap="square" numCol="1"/>
                    <a:lstStyle>
                      <a:lvl1pPr>
                        <a:defRPr sz="2800"/>
                      </a:lvl1pPr>
                      <a:lvl2pPr>
                        <a:defRPr sz="2400"/>
                      </a:lvl2pPr>
                      <a:lvl3pPr>
                        <a:defRPr sz="2000"/>
                      </a:lvl3pPr>
                      <a:lvl4pPr>
                        <a:defRPr sz="1800"/>
                      </a:lvl4pPr>
                      <a:lvl5pPr>
                        <a:defRPr sz="1800"/>
                      </a:lvl5pPr>
                    </a:lstStyle>
                    <a:p>
                      <a:pPr marL="0" algn="ctr">
                        <a:spcBef>
                          <a:spcPts val="0"/>
                        </a:spcBef>
                        <a:buNone/>
                      </a:pPr>
                      <a:r>
                        <a:rPr sz="3600"/>
                        <a:t>5</a:t>
                      </a:r>
                      <a:endParaRPr sz="3600"/>
                    </a:p>
                  </a:txBody>
                  <a:tcPr marL="91440" marR="45720" marT="91440" marB="45720">
                    <a:lnL w="28575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 numCol="1"/>
                    <a:lstStyle>
                      <a:lvl1pPr>
                        <a:defRPr sz="2800"/>
                      </a:lvl1pPr>
                      <a:lvl2pPr>
                        <a:defRPr sz="2400"/>
                      </a:lvl2pPr>
                      <a:lvl3pPr>
                        <a:defRPr sz="2000"/>
                      </a:lvl3pPr>
                      <a:lvl4pPr>
                        <a:defRPr sz="1800"/>
                      </a:lvl4pPr>
                      <a:lvl5pPr>
                        <a:defRPr sz="1800"/>
                      </a:lvl5pPr>
                    </a:lstStyle>
                    <a:p>
                      <a:pPr marL="0" algn="ctr">
                        <a:spcBef>
                          <a:spcPts val="0"/>
                        </a:spcBef>
                        <a:buNone/>
                        <a:defRPr sz="3600"/>
                      </a:pPr>
                    </a:p>
                  </a:txBody>
                  <a:tcPr marL="91440" marR="45720" marT="91440" marB="45720">
                    <a:lnL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 numCol="1"/>
                    <a:lstStyle>
                      <a:lvl1pPr>
                        <a:defRPr sz="2800"/>
                      </a:lvl1pPr>
                      <a:lvl2pPr>
                        <a:defRPr sz="2400"/>
                      </a:lvl2pPr>
                      <a:lvl3pPr>
                        <a:defRPr sz="2000"/>
                      </a:lvl3pPr>
                      <a:lvl4pPr>
                        <a:defRPr sz="1800"/>
                      </a:lvl4pPr>
                      <a:lvl5pPr>
                        <a:defRPr sz="1800"/>
                      </a:lvl5pPr>
                    </a:lstStyle>
                    <a:p>
                      <a:pPr marL="0" algn="ctr">
                        <a:spcBef>
                          <a:spcPts val="0"/>
                        </a:spcBef>
                        <a:buNone/>
                        <a:defRPr sz="3600"/>
                      </a:pPr>
                    </a:p>
                  </a:txBody>
                  <a:tcPr marL="91440" marR="45720" marT="91440" marB="45720">
                    <a:lnL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smNativeData">
                    <pr:rowheight xmlns="" xmlns:pr="smNativeData" dt="1555435965" type="min" val="683895"/>
                  </a:ext>
                </a:extLst>
              </a:tr>
              <a:tr h="685800">
                <a:tc>
                  <a:txBody>
                    <a:bodyPr vert="horz" wrap="square" numCol="1"/>
                    <a:lstStyle>
                      <a:lvl1pPr>
                        <a:defRPr sz="2800"/>
                      </a:lvl1pPr>
                      <a:lvl2pPr>
                        <a:defRPr sz="2400"/>
                      </a:lvl2pPr>
                      <a:lvl3pPr>
                        <a:defRPr sz="2000"/>
                      </a:lvl3pPr>
                      <a:lvl4pPr>
                        <a:defRPr sz="1800"/>
                      </a:lvl4pPr>
                      <a:lvl5pPr>
                        <a:defRPr sz="1800"/>
                      </a:lvl5pPr>
                    </a:lstStyle>
                    <a:p>
                      <a:pPr marL="0" algn="ctr">
                        <a:spcBef>
                          <a:spcPts val="0"/>
                        </a:spcBef>
                        <a:buNone/>
                      </a:pPr>
                      <a:r>
                        <a:rPr sz="3600"/>
                        <a:t>6</a:t>
                      </a:r>
                      <a:endParaRPr sz="3600"/>
                    </a:p>
                  </a:txBody>
                  <a:tcPr marL="91440" marR="45720" marT="91440" marB="45720">
                    <a:lnL w="28575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 numCol="1"/>
                    <a:lstStyle>
                      <a:lvl1pPr>
                        <a:defRPr sz="2800"/>
                      </a:lvl1pPr>
                      <a:lvl2pPr>
                        <a:defRPr sz="2400"/>
                      </a:lvl2pPr>
                      <a:lvl3pPr>
                        <a:defRPr sz="2000"/>
                      </a:lvl3pPr>
                      <a:lvl4pPr>
                        <a:defRPr sz="1800"/>
                      </a:lvl4pPr>
                      <a:lvl5pPr>
                        <a:defRPr sz="1800"/>
                      </a:lvl5pPr>
                    </a:lstStyle>
                    <a:p>
                      <a:pPr marL="0" algn="ctr">
                        <a:spcBef>
                          <a:spcPts val="0"/>
                        </a:spcBef>
                        <a:buNone/>
                        <a:defRPr sz="3600"/>
                      </a:pPr>
                    </a:p>
                  </a:txBody>
                  <a:tcPr marL="91440" marR="45720" marT="91440" marB="45720">
                    <a:lnL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 numCol="1"/>
                    <a:lstStyle>
                      <a:lvl1pPr>
                        <a:defRPr sz="2800"/>
                      </a:lvl1pPr>
                      <a:lvl2pPr>
                        <a:defRPr sz="2400"/>
                      </a:lvl2pPr>
                      <a:lvl3pPr>
                        <a:defRPr sz="2000"/>
                      </a:lvl3pPr>
                      <a:lvl4pPr>
                        <a:defRPr sz="1800"/>
                      </a:lvl4pPr>
                      <a:lvl5pPr>
                        <a:defRPr sz="1800"/>
                      </a:lvl5pPr>
                    </a:lstStyle>
                    <a:p>
                      <a:pPr marL="0" algn="ctr">
                        <a:spcBef>
                          <a:spcPts val="0"/>
                        </a:spcBef>
                        <a:buNone/>
                        <a:defRPr sz="3600"/>
                      </a:pPr>
                    </a:p>
                  </a:txBody>
                  <a:tcPr marL="91440" marR="45720" marT="91440" marB="45720">
                    <a:lnL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smNativeData">
                    <pr:rowheight xmlns="" xmlns:pr="smNativeData" dt="1555435965" type="min" val="685800"/>
                  </a:ext>
                </a:extLst>
              </a:tr>
            </a:tbl>
          </a:graphicData>
        </a:graphic>
      </p:graphicFrame>
      <p:sp>
        <p:nvSpPr>
          <p:cNvPr id="6" name="Textbox12"/>
          <p:cNvSpPr txBox="1">
            <a:extLst>
              <a:ext uri="smNativeData">
                <pr:smNativeData xmlns:pr="smNativeData" val="SMDATA_13_vRG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OGgAAiA4AALMdAAB6EgAAECAAACYAAAAIAAAA//////////8="/>
              </a:ext>
            </a:extLst>
          </p:cNvSpPr>
          <p:nvPr/>
        </p:nvSpPr>
        <p:spPr>
          <a:xfrm>
            <a:off x="4316730" y="2362200"/>
            <a:ext cx="511175" cy="6413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3600">
                <a:solidFill>
                  <a:srgbClr val="FF0000"/>
                </a:solidFill>
              </a:rPr>
              <a:t>1</a:t>
            </a:r>
            <a:endParaRPr sz="3600">
              <a:solidFill>
                <a:srgbClr val="FF0000"/>
              </a:solidFill>
            </a:endParaRPr>
          </a:p>
        </p:txBody>
      </p:sp>
      <p:sp>
        <p:nvSpPr>
          <p:cNvPr id="7" name="Textbox4"/>
          <p:cNvSpPr txBox="1">
            <a:extLst>
              <a:ext uri="smNativeData">
                <pr:smNativeData xmlns:pr="smNativeData" val="SMDATA_13_vRG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wKgAAiA4AAFUtAAB6EgAAECAAACYAAAAIAAAA//////////8="/>
              </a:ext>
            </a:extLst>
          </p:cNvSpPr>
          <p:nvPr/>
        </p:nvSpPr>
        <p:spPr>
          <a:xfrm>
            <a:off x="6858000" y="2362200"/>
            <a:ext cx="511175" cy="6413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3600">
                <a:solidFill>
                  <a:srgbClr val="FF0000"/>
                </a:solidFill>
              </a:rPr>
              <a:t>1</a:t>
            </a:r>
            <a:endParaRPr sz="3600">
              <a:solidFill>
                <a:srgbClr val="FF0000"/>
              </a:solidFill>
            </a:endParaRPr>
          </a:p>
        </p:txBody>
      </p:sp>
      <p:sp>
        <p:nvSpPr>
          <p:cNvPr id="8" name="Textbox5"/>
          <p:cNvSpPr txBox="1">
            <a:extLst>
              <a:ext uri="smNativeData">
                <pr:smNativeData xmlns:pr="smNativeData" val="SMDATA_13_vRG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OGgAAwBIAALMdAACyFgAAECAAACYAAAAIAAAA//////////8="/>
              </a:ext>
            </a:extLst>
          </p:cNvSpPr>
          <p:nvPr/>
        </p:nvSpPr>
        <p:spPr>
          <a:xfrm>
            <a:off x="4316730" y="3048000"/>
            <a:ext cx="511175" cy="6413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3600">
                <a:solidFill>
                  <a:srgbClr val="FF0000"/>
                </a:solidFill>
              </a:rPr>
              <a:t>4</a:t>
            </a:r>
            <a:endParaRPr sz="3600">
              <a:solidFill>
                <a:srgbClr val="FF0000"/>
              </a:solidFill>
            </a:endParaRPr>
          </a:p>
        </p:txBody>
      </p:sp>
      <p:sp>
        <p:nvSpPr>
          <p:cNvPr id="9" name="Textbox3"/>
          <p:cNvSpPr txBox="1">
            <a:extLst>
              <a:ext uri="smNativeData">
                <pr:smNativeData xmlns:pr="smNativeData" val="SMDATA_13_vRG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wKgAAwBIAAFUtAACyFgAAECAAACYAAAAIAAAA//////////8="/>
              </a:ext>
            </a:extLst>
          </p:cNvSpPr>
          <p:nvPr/>
        </p:nvSpPr>
        <p:spPr>
          <a:xfrm>
            <a:off x="6858000" y="3048000"/>
            <a:ext cx="511175" cy="6413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3600">
                <a:solidFill>
                  <a:srgbClr val="FF0000"/>
                </a:solidFill>
              </a:rPr>
              <a:t>8</a:t>
            </a:r>
            <a:endParaRPr sz="3600">
              <a:solidFill>
                <a:srgbClr val="FF0000"/>
              </a:solidFill>
            </a:endParaRPr>
          </a:p>
        </p:txBody>
      </p:sp>
      <p:sp>
        <p:nvSpPr>
          <p:cNvPr id="10" name="Textbox1"/>
          <p:cNvSpPr txBox="1">
            <a:extLst>
              <a:ext uri="smNativeData">
                <pr:smNativeData xmlns:pr="smNativeData" val="SMDATA_13_vRG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bGgAA+BYAAAAeAADqGgAAECAAACYAAAAIAAAA//////////8="/>
              </a:ext>
            </a:extLst>
          </p:cNvSpPr>
          <p:nvPr/>
        </p:nvSpPr>
        <p:spPr>
          <a:xfrm>
            <a:off x="4365625" y="3733800"/>
            <a:ext cx="511175" cy="6413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3600">
                <a:solidFill>
                  <a:srgbClr val="FF0000"/>
                </a:solidFill>
              </a:rPr>
              <a:t>9</a:t>
            </a:r>
            <a:endParaRPr sz="3600">
              <a:solidFill>
                <a:srgbClr val="FF0000"/>
              </a:solidFill>
            </a:endParaRPr>
          </a:p>
        </p:txBody>
      </p:sp>
      <p:sp>
        <p:nvSpPr>
          <p:cNvPr id="11" name="Textbox2"/>
          <p:cNvSpPr txBox="1">
            <a:extLst>
              <a:ext uri="smNativeData">
                <pr:smNativeData xmlns:pr="smNativeData" val="SMDATA_13_vRG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4KQAA+BYAAGguAADqGgAAECAAACYAAAAIAAAA//////////8="/>
              </a:ext>
            </a:extLst>
          </p:cNvSpPr>
          <p:nvPr/>
        </p:nvSpPr>
        <p:spPr>
          <a:xfrm>
            <a:off x="6781800" y="3733800"/>
            <a:ext cx="762000" cy="6413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3600">
                <a:solidFill>
                  <a:srgbClr val="FF0000"/>
                </a:solidFill>
              </a:rPr>
              <a:t>27</a:t>
            </a:r>
            <a:endParaRPr sz="3600">
              <a:solidFill>
                <a:srgbClr val="FF0000"/>
              </a:solidFill>
            </a:endParaRPr>
          </a:p>
        </p:txBody>
      </p:sp>
      <p:sp>
        <p:nvSpPr>
          <p:cNvPr id="12" name="Textbox6"/>
          <p:cNvSpPr txBox="1">
            <a:extLst>
              <a:ext uri="smNativeData">
                <pr:smNativeData xmlns:pr="smNativeData" val="SMDATA_13_vRG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AGgAAMBsAAKMeAAAiHwAAECAAACYAAAAIAAAA//////////8="/>
              </a:ext>
            </a:extLst>
          </p:cNvSpPr>
          <p:nvPr/>
        </p:nvSpPr>
        <p:spPr>
          <a:xfrm>
            <a:off x="4267200" y="4419600"/>
            <a:ext cx="713105" cy="6413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3600">
                <a:solidFill>
                  <a:srgbClr val="FF0000"/>
                </a:solidFill>
              </a:rPr>
              <a:t>16</a:t>
            </a:r>
            <a:endParaRPr sz="3600">
              <a:solidFill>
                <a:srgbClr val="FF0000"/>
              </a:solidFill>
            </a:endParaRPr>
          </a:p>
        </p:txBody>
      </p:sp>
      <p:sp>
        <p:nvSpPr>
          <p:cNvPr id="13" name="Textbox10"/>
          <p:cNvSpPr txBox="1">
            <a:extLst>
              <a:ext uri="smNativeData">
                <pr:smNativeData xmlns:pr="smNativeData" val="SMDATA_13_vRG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4KQAAMBsAAOAuAAAiHwAAECAAACYAAAAIAAAA//////////8="/>
              </a:ext>
            </a:extLst>
          </p:cNvSpPr>
          <p:nvPr/>
        </p:nvSpPr>
        <p:spPr>
          <a:xfrm>
            <a:off x="6781800" y="4419600"/>
            <a:ext cx="838200" cy="6413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3600">
                <a:solidFill>
                  <a:srgbClr val="FF0000"/>
                </a:solidFill>
              </a:rPr>
              <a:t>64</a:t>
            </a:r>
            <a:endParaRPr sz="3600">
              <a:solidFill>
                <a:srgbClr val="FF0000"/>
              </a:solidFill>
            </a:endParaRPr>
          </a:p>
        </p:txBody>
      </p:sp>
      <p:sp>
        <p:nvSpPr>
          <p:cNvPr id="14" name="Textbox11"/>
          <p:cNvSpPr txBox="1">
            <a:extLst>
              <a:ext uri="smNativeData">
                <pr:smNativeData xmlns:pr="smNativeData" val="SMDATA_13_vRG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AGgAAaB8AABsfAABaIwAAECAAACYAAAAIAAAA//////////8="/>
              </a:ext>
            </a:extLst>
          </p:cNvSpPr>
          <p:nvPr/>
        </p:nvSpPr>
        <p:spPr>
          <a:xfrm>
            <a:off x="4267200" y="5105400"/>
            <a:ext cx="789305" cy="6413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3600">
                <a:solidFill>
                  <a:srgbClr val="FF0000"/>
                </a:solidFill>
              </a:rPr>
              <a:t>25</a:t>
            </a:r>
            <a:endParaRPr sz="3600">
              <a:solidFill>
                <a:srgbClr val="FF0000"/>
              </a:solidFill>
            </a:endParaRPr>
          </a:p>
        </p:txBody>
      </p:sp>
      <p:sp>
        <p:nvSpPr>
          <p:cNvPr id="15" name="Textbox9"/>
          <p:cNvSpPr txBox="1">
            <a:extLst>
              <a:ext uri="smNativeData">
                <pr:smNativeData xmlns:pr="smNativeData" val="SMDATA_13_vRG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AKQAAaB8AAFgvAABaIwAAECAAACYAAAAIAAAA//////////8="/>
              </a:ext>
            </a:extLst>
          </p:cNvSpPr>
          <p:nvPr/>
        </p:nvSpPr>
        <p:spPr>
          <a:xfrm>
            <a:off x="6705600" y="5105400"/>
            <a:ext cx="990600" cy="6413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3600">
                <a:solidFill>
                  <a:srgbClr val="FF0000"/>
                </a:solidFill>
              </a:rPr>
              <a:t>125</a:t>
            </a:r>
            <a:endParaRPr sz="3600">
              <a:solidFill>
                <a:srgbClr val="FF0000"/>
              </a:solidFill>
            </a:endParaRPr>
          </a:p>
        </p:txBody>
      </p:sp>
      <p:sp>
        <p:nvSpPr>
          <p:cNvPr id="16" name="Textbox7"/>
          <p:cNvSpPr txBox="1">
            <a:extLst>
              <a:ext uri="smNativeData">
                <pr:smNativeData xmlns:pr="smNativeData" val="SMDATA_13_vRG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AGgAAbiMAAFggAABgJwAAECAAACYAAAAIAAAA//////////8="/>
              </a:ext>
            </a:extLst>
          </p:cNvSpPr>
          <p:nvPr/>
        </p:nvSpPr>
        <p:spPr>
          <a:xfrm>
            <a:off x="4267200" y="5759450"/>
            <a:ext cx="990600" cy="6413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3600">
                <a:solidFill>
                  <a:srgbClr val="FF0000"/>
                </a:solidFill>
              </a:rPr>
              <a:t>36</a:t>
            </a:r>
            <a:endParaRPr sz="3600">
              <a:solidFill>
                <a:srgbClr val="FF0000"/>
              </a:solidFill>
            </a:endParaRPr>
          </a:p>
        </p:txBody>
      </p:sp>
      <p:sp>
        <p:nvSpPr>
          <p:cNvPr id="17" name="Textbox8"/>
          <p:cNvSpPr txBox="1">
            <a:extLst>
              <a:ext uri="smNativeData">
                <pr:smNativeData xmlns:pr="smNativeData" val="SMDATA_13_vRG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4KQAAoCMAANAvAACSJwAAECAAACYAAAAIAAAA//////////8="/>
              </a:ext>
            </a:extLst>
          </p:cNvSpPr>
          <p:nvPr/>
        </p:nvSpPr>
        <p:spPr>
          <a:xfrm>
            <a:off x="6781800" y="5791200"/>
            <a:ext cx="990600" cy="6413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3600">
                <a:solidFill>
                  <a:srgbClr val="FF0000"/>
                </a:solidFill>
              </a:rPr>
              <a:t>216</a:t>
            </a:r>
            <a:endParaRPr sz="360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 advAuto="0"/>
      <p:bldP spid="7" grpId="0" animBg="1" advAuto="0"/>
      <p:bldP spid="8" grpId="0" animBg="1" advAuto="0"/>
      <p:bldP spid="9" grpId="0" animBg="1" advAuto="0"/>
      <p:bldP spid="10" grpId="0" animBg="1" advAuto="0"/>
      <p:bldP spid="11" grpId="0" animBg="1" advAuto="0"/>
      <p:bldP spid="12" grpId="0" animBg="1" advAuto="0"/>
      <p:bldP spid="13" grpId="0" animBg="1" advAuto="0"/>
      <p:bldP spid="14" grpId="0" animBg="1" advAuto="0"/>
      <p:bldP spid="15" grpId="0" animBg="1" advAuto="0"/>
      <p:bldP spid="16" grpId="0" animBg="1" advAuto="0"/>
      <p:bldP spid="17" grpId="0" animBg="1" advAuto="0"/>
    </p:bldLst>
    <p:extLst>
      <p:ext uri="smNativeData">
        <pr:smNativeData xmlns:pr="smNativeData" val="vRG2XAwAAAAFAAAA/f///wEAAAAJAAAAAAAAAAAAAAAAAAAAAAAAAAoAAAD9////AQAAAAkAAAAAAAAAAAAAAAAAAAAAAAAADwAAAP3///8BAAAACQAAAAAAAAAAAAAAAAAAAAAAAAAUAAAA/f///wEAAAAJAAAAAAAAAAAAAAAAAAAAAAAAABkAAAD9////AQAAAAkAAAAAAAAAAAAAAAAAAAAAAAAAHgAAAP3///8BAAAACQAAAAAAAAAAAAAAAAAAAAAAAAAjAAAA/f///wEAAAAJAAAAAAAAAAAAAAAAAAAAAAAAACgAAAD9////AQAAAAkAAAAAAAAAAAAAAAAAAAAAAAAALQAAAP3///8BAAAACQAAAAAAAAAAAAAAAAAAAAAAAAAyAAAA/f///wEAAAAJAAAAAAAAAAAAAAAAAAAAAAAAADcAAAD9////AQAAAAkAAAAAAAAAAAAAAAAAAAAAAAAAPAAAAP3///8BAAAACQAAAAAAAAAAAAAAAAAAAAAAAAA="/>
      </p:ext>
    </p:extLst>
  </p:timing>
</p:sld>
</file>

<file path=ppt/slides/slide2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vRG2XBMAAAAlAAAAZAAAAA8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E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4BAAAcCYAAPAPAABAKQAAAAAAACYAAAAIAAAAAQAAAAAAAAA="/>
              </a:ext>
            </a:extLst>
          </p:cNvSpPr>
          <p:nvPr>
            <p:ph type="dt" sz="quarter" idx="10"/>
          </p:nvPr>
        </p:nvSpPr>
        <p:spPr>
          <a:xfrm>
            <a:off x="685800" y="6248400"/>
            <a:ext cx="1905000" cy="457200"/>
          </a:xfrm>
        </p:spPr>
        <p:txBody>
          <a:bodyPr/>
          <a:lstStyle/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vRG2XBMAAAAlAAAAZAAAAA8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EBUFQM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4EwAAcCYAAAglAABAKQAAAAAAACYAAAAIAAAAAQAAAAAAAAA="/>
              </a:ext>
            </a:extLst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/>
          <a:p>
            <a:pPr/>
            <a:r>
              <a:t/>
            </a:r>
          </a:p>
        </p:txBody>
      </p:sp>
      <p:sp>
        <p:nvSpPr>
          <p:cNvPr id="4" name="Rectangle3"/>
          <p:cNvSpPr>
            <a:extLst>
              <a:ext uri="smNativeData">
                <pr:smNativeData xmlns:pr="smNativeData" val="SMDATA_13_vRG2XBMAAAAlAAAAZAAAAA0AAAAAkAAAAEgAAACQAAAASAAAAAAAAAAB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Msf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CwEwAAQBoAANgYAABoHwAAEAAAACYAAAAIAAAA//////////8="/>
              </a:ext>
            </a:extLst>
          </p:cNvSpPr>
          <p:nvPr/>
        </p:nvSpPr>
        <p:spPr>
          <a:xfrm>
            <a:off x="3200400" y="4267200"/>
            <a:ext cx="838200" cy="8382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5" name="Rectangle4"/>
          <p:cNvSpPr>
            <a:extLst>
              <a:ext uri="smNativeData">
                <pr:smNativeData xmlns:pr="smNativeData" val="SMDATA_13_vRG2XBMAAAAlAAAAZAAAAA0AAAAAkAAAAEgAAACQAAAASAAAAAAAAAAB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AB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CwEwAAGBUAANgYAABAGgAAEAAAACYAAAAIAAAA//////////8="/>
              </a:ext>
            </a:extLst>
          </p:cNvSpPr>
          <p:nvPr/>
        </p:nvSpPr>
        <p:spPr>
          <a:xfrm>
            <a:off x="3200400" y="3429000"/>
            <a:ext cx="838200" cy="8382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6" name="Rectangle1"/>
          <p:cNvSpPr>
            <a:extLst>
              <a:ext uri="smNativeData">
                <pr:smNativeData xmlns:pr="smNativeData" val="SMDATA_13_vRG2XBMAAAAlAAAAZAAAAA0AAAAAkAAAAEgAAACQAAAASAAAAAAAAAAB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CQjDQs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DYGAAAGBUAAAAeAABAGgAAEAAAACYAAAAIAAAA//////////8="/>
              </a:ext>
            </a:extLst>
          </p:cNvSpPr>
          <p:nvPr/>
        </p:nvSpPr>
        <p:spPr>
          <a:xfrm>
            <a:off x="4038600" y="3429000"/>
            <a:ext cx="838200" cy="8382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7" name="Rectangle2"/>
          <p:cNvSpPr>
            <a:extLst>
              <a:ext uri="smNativeData">
                <pr:smNativeData xmlns:pr="smNativeData" val="SMDATA_13_vRG2XBMAAAAlAAAAZAAAAA0AAAAAkAAAAEgAAACQAAAASAAAAAAAAAAB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JgB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DYGAAAQBoAAAAeAABoHwAAEAAAACYAAAAIAAAA//////////8="/>
              </a:ext>
            </a:extLst>
          </p:cNvSpPr>
          <p:nvPr/>
        </p:nvSpPr>
        <p:spPr>
          <a:xfrm>
            <a:off x="4038600" y="4267200"/>
            <a:ext cx="838200" cy="8382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8" name="Line1"/>
          <p:cNvSpPr>
            <a:extLst>
              <a:ext uri="smNativeData">
                <pr:smNativeData xmlns:pr="smNativeData" val="SMDATA_13_vRG2XBMAAAAlAAAACg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AAAAktAAAAAQAAACMAAAAjAAAAIwAAAB4AAAACAAAAZAAAAGQAAAAC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CgB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CwEwAAOBMAAAAeAAA4EwAAEAAAACYAAAAIAAAA//////////8="/>
              </a:ext>
            </a:extLst>
          </p:cNvSpPr>
          <p:nvPr/>
        </p:nvSpPr>
        <p:spPr>
          <a:xfrm>
            <a:off x="3200400" y="3124200"/>
            <a:ext cx="1676400" cy="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headEnd type="triangle" w="med" len="med"/>
            <a:tailEnd type="triangle" w="med" len="med"/>
          </a:ln>
          <a:effectLst/>
        </p:spPr>
      </p:sp>
      <p:sp>
        <p:nvSpPr>
          <p:cNvPr id="9" name="Textbox2"/>
          <p:cNvSpPr txBox="1">
            <a:extLst>
              <a:ext uri="smNativeData">
                <pr:smNativeData xmlns:pr="smNativeData" val="SMDATA_13_vRG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D4FgAAiA4AAKgbAAA4EwAAECAAACYAAAAIAAAA//////////8="/>
              </a:ext>
            </a:extLst>
          </p:cNvSpPr>
          <p:nvPr/>
        </p:nvSpPr>
        <p:spPr>
          <a:xfrm>
            <a:off x="3733800" y="2362200"/>
            <a:ext cx="762000" cy="762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4400"/>
              <a:t>2</a:t>
            </a:r>
            <a:endParaRPr sz="4400"/>
          </a:p>
        </p:txBody>
      </p:sp>
      <p:sp>
        <p:nvSpPr>
          <p:cNvPr id="10" name="Line2"/>
          <p:cNvSpPr>
            <a:extLst>
              <a:ext uri="smNativeData">
                <pr:smNativeData xmlns:pr="smNativeData" val="SMDATA_13_vRG2XBMAAAAlAAAACg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AAAAktAAAAAQAAACMAAAAjAAAAIwAAAB4AAAACAAAAZAAAAGQAAAAC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JwH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BYIAAAGBUAAFggAABoHwAAEAAAACYAAAAIAAAA//////////8="/>
              </a:ext>
            </a:extLst>
          </p:cNvSpPr>
          <p:nvPr/>
        </p:nvSpPr>
        <p:spPr>
          <a:xfrm rot="16200000">
            <a:off x="4419600" y="4267200"/>
            <a:ext cx="1676400" cy="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headEnd type="triangle" w="med" len="med"/>
            <a:tailEnd type="triangle" w="med" len="med"/>
          </a:ln>
          <a:effectLst/>
        </p:spPr>
      </p:sp>
      <p:sp>
        <p:nvSpPr>
          <p:cNvPr id="11" name="Textbox1"/>
          <p:cNvSpPr txBox="1">
            <a:extLst>
              <a:ext uri="smNativeData">
                <pr:smNativeData xmlns:pr="smNativeData" val="SMDATA_13_vRG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DQIAAA6BcAAIAlAACYHAAAECAAACYAAAAIAAAA//////////8="/>
              </a:ext>
            </a:extLst>
          </p:cNvSpPr>
          <p:nvPr/>
        </p:nvSpPr>
        <p:spPr>
          <a:xfrm>
            <a:off x="5334000" y="3886200"/>
            <a:ext cx="762000" cy="762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4400"/>
              <a:t>2</a:t>
            </a:r>
            <a:endParaRPr sz="4400"/>
          </a:p>
        </p:txBody>
      </p:sp>
      <p:sp>
        <p:nvSpPr>
          <p:cNvPr id="12" name="Rectangle5"/>
          <p:cNvSpPr>
            <a:extLst>
              <a:ext uri="smNativeData">
                <pr:smNativeData xmlns:pr="smNativeData" val="SMDATA_13_vRG2XBMAAAAlAAAAZAAAAA0AAAAAkAAAAEgAAACQAAAASAAAAAAAAAAB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C5DwAAsAQAAKAjAAC4CwAAECAAACYAAAAIAAAA//////////8="/>
              </a:ext>
            </a:extLst>
          </p:cNvSpPr>
          <p:nvPr/>
        </p:nvSpPr>
        <p:spPr>
          <a:xfrm>
            <a:off x="2555875" y="762000"/>
            <a:ext cx="3235325" cy="11430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 algn="ctr">
              <a:spcBef>
                <a:spcPts val="0"/>
              </a:spcBef>
            </a:pPr>
            <a:r>
              <a:rPr sz="4800"/>
              <a:t>2 x 2 = 4=2</a:t>
            </a:r>
            <a:r>
              <a:rPr sz="4800" baseline="40000"/>
              <a:t>2</a:t>
            </a:r>
            <a:endParaRPr sz="4800" baseline="40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 advAuto="0"/>
      <p:bldP spid="9" grpId="0" animBg="1" advAuto="0"/>
      <p:bldP spid="10" grpId="0" animBg="1" advAuto="0"/>
      <p:bldP spid="11" grpId="0" animBg="1" advAuto="0"/>
      <p:bldP spid="12" grpId="0" animBg="1" advAuto="0"/>
    </p:bldLst>
    <p:extLst>
      <p:ext uri="smNativeData">
        <pr:smNativeData xmlns:pr="smNativeData" val="vRG2XAUAAAAFAAAA/f///wEAAAABAAAAAAAAAAAAAAAAAAAAAAAAAAkAAAD9////AQAAAAEAAAAAAAAAAAAAAAAAAAAAAAAADQAAAP3///8BAAAAAQAAAAAAAAAAAAAAAAAAAAAAAAARAAAA/f///wEAAAABAAAAAAAAAAAAAAAAAAAAAAAAABUAAAD9////AQAAAAEAAAAAAAAAAAAAAAAAAAAAAAAA"/>
      </p:ext>
    </p:extLst>
  </p:timing>
</p:sld>
</file>

<file path=ppt/slides/slide3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vRG2XBMAAAAlAAAAZAAAAA8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4BAAAcCYAAPAPAABAKQAAAAAAACYAAAAIAAAAAQAAAAAAAAA="/>
              </a:ext>
            </a:extLst>
          </p:cNvSpPr>
          <p:nvPr>
            <p:ph type="dt" sz="quarter" idx="10"/>
          </p:nvPr>
        </p:nvSpPr>
        <p:spPr>
          <a:xfrm>
            <a:off x="685800" y="6248400"/>
            <a:ext cx="1905000" cy="457200"/>
          </a:xfrm>
        </p:spPr>
        <p:txBody>
          <a:bodyPr/>
          <a:lstStyle/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vRG2XBMAAAAlAAAAZAAAAA8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4EwAAcCYAAAglAABAKQAAAAAAACYAAAAIAAAAAQAAAAAAAAA="/>
              </a:ext>
            </a:extLst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/>
          <a:p>
            <a:pPr/>
            <a:r>
              <a:t/>
            </a:r>
          </a:p>
        </p:txBody>
      </p:sp>
      <p:grpSp>
        <p:nvGrpSpPr>
          <p:cNvPr id="4" name="Group1"/>
          <p:cNvGrpSpPr>
            <a:extLst>
              <a:ext uri="smNativeData">
                <pr:smNativeData xmlns:pr="smNativeData" val="SMDATA_7_vRG2XBMAAAAlAAAAAQAAAA0AAAAAkAAAAEgAAACQAAAASAAAAAAAAAAAAAAAAAAAABcAAAAUAAAAAAAAAAAAAAD/fwAA/38AAAAAAAAJAAAABAAAAAAAAAAMAAAAEAAAAAAAAAAAAAAAAAAAAAAAAAAfAAAAVAAAAAAAAAAAAAAAAAAAAAAAAAAAAAAAAAAAAAAAAAAAAAAAAAAAAAAAAAAAAAAAAAAAAAAAAAAAAAAAAAAAAAAAAAAAAAAAAAAAAAAAAAAAAAAAAAAAACEAAAAYAAAAFAAAADgTAACgFAAAsCIAABgkAAAQAAAAJgAAAAgAAAD/////AAAAAA=="/>
              </a:ext>
            </a:extLst>
          </p:cNvGrpSpPr>
          <p:nvPr/>
        </p:nvGrpSpPr>
        <p:grpSpPr>
          <a:xfrm>
            <a:off x="3124200" y="3352800"/>
            <a:ext cx="2514600" cy="2514600"/>
            <a:chOff x="3124200" y="3352800"/>
            <a:chExt cx="2514600" cy="2514600"/>
          </a:xfrm>
        </p:grpSpPr>
        <p:sp>
          <p:nvSpPr>
            <p:cNvPr id="13" name="Rectangle9"/>
            <p:cNvSpPr>
              <a:extLst>
                <a:ext uri="smNativeData">
                  <pr:smNativeData xmlns:pr="smNativeData" val="SMDATA_13_vRG2XBMAAAAlAAAAZAAAAA0AAAAAkAAAAEgAAACQAAAASAAAAAAAAAAB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MW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4EwAAoBQAAGAYAADIGQAAAAAAACYAAAAIAAAA//////////8="/>
                </a:ext>
              </a:extLst>
            </p:cNvSpPr>
            <p:nvPr/>
          </p:nvSpPr>
          <p:spPr>
            <a:xfrm>
              <a:off x="3124200" y="3352800"/>
              <a:ext cx="838200" cy="838200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12" name="Rectangle8"/>
            <p:cNvSpPr>
              <a:extLst>
                <a:ext uri="smNativeData">
                  <pr:smNativeData xmlns:pr="smNativeData" val="SMDATA_13_vRG2XBMAAAAlAAAAZAAAAA0AAAAAkAAAAEgAAACQAAAASAAAAAAAAAAB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CQjDQs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CIHQAAoBQAALAiAADIGQAAAAAAACYAAAAIAAAA//////////8="/>
                </a:ext>
              </a:extLst>
            </p:cNvSpPr>
            <p:nvPr/>
          </p:nvSpPr>
          <p:spPr>
            <a:xfrm>
              <a:off x="4800600" y="3352800"/>
              <a:ext cx="838200" cy="838200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11" name="Rectangle3"/>
            <p:cNvSpPr>
              <a:extLst>
                <a:ext uri="smNativeData">
                  <pr:smNativeData xmlns:pr="smNativeData" val="SMDATA_13_vRG2XBMAAAAlAAAAZAAAAA0AAAAAkAAAAEgAAACQAAAASAAAAAAAAAAB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BgGAAAoBQAAIgdAADIGQAAAAAAACYAAAAIAAAA//////////8="/>
                </a:ext>
              </a:extLst>
            </p:cNvSpPr>
            <p:nvPr/>
          </p:nvSpPr>
          <p:spPr>
            <a:xfrm>
              <a:off x="3962400" y="3352800"/>
              <a:ext cx="838200" cy="838200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10" name="Rectangle2"/>
            <p:cNvSpPr>
              <a:extLst>
                <a:ext uri="smNativeData">
                  <pr:smNativeData xmlns:pr="smNativeData" val="SMDATA_13_vRG2XBMAAAAlAAAAZAAAAA0AAAAAkAAAAEgAAACQAAAASAAAAAAAAAAB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4EwAA8B4AAGAYAAAYJAAAAAAAACYAAAAIAAAA//////////8="/>
                </a:ext>
              </a:extLst>
            </p:cNvSpPr>
            <p:nvPr/>
          </p:nvSpPr>
          <p:spPr>
            <a:xfrm>
              <a:off x="3124200" y="5029200"/>
              <a:ext cx="838200" cy="838200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9" name="Rectangle1"/>
            <p:cNvSpPr>
              <a:extLst>
                <a:ext uri="smNativeData">
                  <pr:smNativeData xmlns:pr="smNativeData" val="SMDATA_13_vRG2XBMAAAAlAAAAZAAAAA0AAAAAkAAAAEgAAACQAAAASAAAAAAAAAAB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E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4EwAAyBkAAGAYAADwHgAAAAAAACYAAAAIAAAA//////////8="/>
                </a:ext>
              </a:extLst>
            </p:cNvSpPr>
            <p:nvPr/>
          </p:nvSpPr>
          <p:spPr>
            <a:xfrm>
              <a:off x="3124200" y="4191000"/>
              <a:ext cx="838200" cy="838200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8" name="Rectangle4"/>
            <p:cNvSpPr>
              <a:extLst>
                <a:ext uri="smNativeData">
                  <pr:smNativeData xmlns:pr="smNativeData" val="SMDATA_13_vRG2XBMAAAAlAAAAZAAAAA0AAAAAkAAAAEgAAACQAAAASAAAAAAAAAAB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OwC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BgGAAAyBkAAIgdAADwHgAAAAAAACYAAAAIAAAA//////////8="/>
                </a:ext>
              </a:extLst>
            </p:cNvSpPr>
            <p:nvPr/>
          </p:nvSpPr>
          <p:spPr>
            <a:xfrm>
              <a:off x="3962400" y="4191000"/>
              <a:ext cx="838200" cy="838200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7" name="Rectangle7"/>
            <p:cNvSpPr>
              <a:extLst>
                <a:ext uri="smNativeData">
                  <pr:smNativeData xmlns:pr="smNativeData" val="SMDATA_13_vRG2XBMAAAAlAAAAZAAAAA0AAAAAkAAAAEgAAACQAAAASAAAAAAAAAAB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8C7wI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CIHQAAyBkAALAiAADwHgAAAAAAACYAAAAIAAAA//////////8="/>
                </a:ext>
              </a:extLst>
            </p:cNvSpPr>
            <p:nvPr/>
          </p:nvSpPr>
          <p:spPr>
            <a:xfrm>
              <a:off x="4800600" y="4191000"/>
              <a:ext cx="838200" cy="838200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6" name="Rectangle6"/>
            <p:cNvSpPr>
              <a:extLst>
                <a:ext uri="smNativeData">
                  <pr:smNativeData xmlns:pr="smNativeData" val="SMDATA_13_vRG2XBMAAAAlAAAAZAAAAA0AAAAAkAAAAEgAAACQAAAASAAAAAAAAAAB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CIHQAA8B4AALAiAAAYJAAAAAAAACYAAAAIAAAA//////////8="/>
                </a:ext>
              </a:extLst>
            </p:cNvSpPr>
            <p:nvPr/>
          </p:nvSpPr>
          <p:spPr>
            <a:xfrm>
              <a:off x="4800600" y="5029200"/>
              <a:ext cx="838200" cy="838200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5" name="Rectangle5"/>
            <p:cNvSpPr>
              <a:extLst>
                <a:ext uri="smNativeData">
                  <pr:smNativeData xmlns:pr="smNativeData" val="SMDATA_13_vRG2XBMAAAAlAAAAZAAAAA0AAAAAkAAAAEgAAACQAAAASAAAAAAAAAAB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BgGAAA8B4AAIgdAAAYJAAAAAAAACYAAAAIAAAA//////////8="/>
                </a:ext>
              </a:extLst>
            </p:cNvSpPr>
            <p:nvPr/>
          </p:nvSpPr>
          <p:spPr>
            <a:xfrm>
              <a:off x="3962400" y="5029200"/>
              <a:ext cx="838200" cy="838200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</p:grpSp>
      <p:sp>
        <p:nvSpPr>
          <p:cNvPr id="14" name="Rectangle10"/>
          <p:cNvSpPr>
            <a:extLst>
              <a:ext uri="smNativeData">
                <pr:smNativeData xmlns:pr="smNativeData" val="SMDATA_13_vRG2XBMAAAAlAAAAZAAAAA0AAAAAkAAAAEgAAACQAAAASAAAAAAAAAAB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Pf///8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BIEgAAsAQAANgnAAC4CwAAECAAACYAAAAIAAAA//////////8="/>
              </a:ext>
            </a:extLst>
          </p:cNvSpPr>
          <p:nvPr/>
        </p:nvSpPr>
        <p:spPr>
          <a:xfrm>
            <a:off x="2971800" y="762000"/>
            <a:ext cx="3505200" cy="11430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 algn="ctr">
              <a:spcBef>
                <a:spcPts val="0"/>
              </a:spcBef>
            </a:pPr>
            <a:r>
              <a:rPr sz="4800"/>
              <a:t>3 x 3 = 9 = 3</a:t>
            </a:r>
            <a:r>
              <a:rPr sz="4800" baseline="40000"/>
              <a:t>2</a:t>
            </a:r>
            <a:endParaRPr sz="4800" baseline="40000"/>
          </a:p>
        </p:txBody>
      </p:sp>
      <p:sp>
        <p:nvSpPr>
          <p:cNvPr id="15" name="Line2"/>
          <p:cNvSpPr>
            <a:extLst>
              <a:ext uri="smNativeData">
                <pr:smNativeData xmlns:pr="smNativeData" val="SMDATA_13_vRG2XBMAAAAlAAAACg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AAAAktAAAAAQAAACMAAAAjAAAAIwAAAB4AAAACAAAAZAAAAGQAAAAC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gD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4EwAAOBMAALAiAAA4EwAAEAAAACYAAAAIAAAA//////////8="/>
              </a:ext>
            </a:extLst>
          </p:cNvSpPr>
          <p:nvPr/>
        </p:nvSpPr>
        <p:spPr>
          <a:xfrm>
            <a:off x="3124200" y="3124200"/>
            <a:ext cx="2514600" cy="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headEnd type="triangle" w="med" len="med"/>
            <a:tailEnd type="triangle" w="med" len="med"/>
          </a:ln>
          <a:effectLst/>
        </p:spPr>
      </p:sp>
      <p:sp>
        <p:nvSpPr>
          <p:cNvPr id="16" name="Line1"/>
          <p:cNvSpPr>
            <a:extLst>
              <a:ext uri="smNativeData">
                <pr:smNativeData xmlns:pr="smNativeData" val="SMDATA_13_vRG2XBMAAAAlAAAACg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AAAAktAAAAAQAAACMAAAAjAAAAIwAAAB4AAAACAAAAZAAAAGQAAAAC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gA/w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YJAAAoBQAABgkAAAYJAAAEAAAACYAAAAIAAAA//////////8="/>
              </a:ext>
            </a:extLst>
          </p:cNvSpPr>
          <p:nvPr/>
        </p:nvSpPr>
        <p:spPr>
          <a:xfrm rot="16200000">
            <a:off x="4610100" y="4610100"/>
            <a:ext cx="2514600" cy="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headEnd type="triangle" w="med" len="med"/>
            <a:tailEnd type="triangle" w="med" len="med"/>
          </a:ln>
          <a:effectLst/>
        </p:spPr>
      </p:sp>
      <p:sp>
        <p:nvSpPr>
          <p:cNvPr id="17" name="Textbox1"/>
          <p:cNvSpPr txBox="1">
            <a:extLst>
              <a:ext uri="smNativeData">
                <pr:smNativeData xmlns:pr="smNativeData" val="SMDATA_13_vRG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MAD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BQGQAAiA4AAAAeAAA4EwAAECAAACYAAAAIAAAA//////////8="/>
              </a:ext>
            </a:extLst>
          </p:cNvSpPr>
          <p:nvPr/>
        </p:nvSpPr>
        <p:spPr>
          <a:xfrm>
            <a:off x="4114800" y="2362200"/>
            <a:ext cx="762000" cy="762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4400"/>
              <a:t>3</a:t>
            </a:r>
            <a:endParaRPr sz="4400"/>
          </a:p>
        </p:txBody>
      </p:sp>
      <p:sp>
        <p:nvSpPr>
          <p:cNvPr id="18" name="Textbox2"/>
          <p:cNvSpPr txBox="1">
            <a:extLst>
              <a:ext uri="smNativeData">
                <pr:smNativeData xmlns:pr="smNativeData" val="SMDATA_13_vRG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MAD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IJQAAyBkAALgpAAB4HgAAECAAACYAAAAIAAAA//////////8="/>
              </a:ext>
            </a:extLst>
          </p:cNvSpPr>
          <p:nvPr/>
        </p:nvSpPr>
        <p:spPr>
          <a:xfrm>
            <a:off x="6019800" y="4191000"/>
            <a:ext cx="762000" cy="762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4400"/>
              <a:t>3</a:t>
            </a:r>
            <a:endParaRPr sz="4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 advAuto="0"/>
      <p:bldP spid="15" grpId="0" animBg="1" advAuto="0"/>
      <p:bldP spid="16" grpId="0" animBg="1" advAuto="0"/>
      <p:bldP spid="17" grpId="0" animBg="1" advAuto="0"/>
      <p:bldP spid="18" grpId="0" animBg="1" advAuto="0"/>
    </p:bldLst>
    <p:extLst>
      <p:ext uri="smNativeData">
        <pr:smNativeData xmlns:pr="smNativeData" val="vRG2XAUAAAAFAAAA/f///wEAAAABAAAAAAAAAAAAAAAAAAAAAAAAAAkAAAD9////AQAAAAEAAAAAAAAAAAAAAAAAAAAAAAAADQAAAP3///8BAAAAAQAAAAAAAAAAAAAAAAAAAAAAAAARAAAA/f///wEAAAABAAAAAAAAAAAAAAAAAAAAAAAAABUAAAD9////AQAAAAEAAAAAAAAAAAAAAAAAAAAAAAAA"/>
      </p:ext>
    </p:extLst>
  </p:timing>
</p:sld>
</file>

<file path=ppt/slides/slide4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vRG2XBMAAAAlAAAAZAAAAA8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4BAAAcCYAAPAPAABAKQAAAAAAACYAAAAIAAAAAQAAAAAAAAA="/>
              </a:ext>
            </a:extLst>
          </p:cNvSpPr>
          <p:nvPr>
            <p:ph type="dt" sz="quarter" idx="10"/>
          </p:nvPr>
        </p:nvSpPr>
        <p:spPr>
          <a:xfrm>
            <a:off x="685800" y="6248400"/>
            <a:ext cx="1905000" cy="457200"/>
          </a:xfrm>
        </p:spPr>
        <p:txBody>
          <a:bodyPr/>
          <a:lstStyle/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vRG2XBMAAAAlAAAAZAAAAA8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4EwAAcCYAAAglAABAKQAAAAAAACYAAAAIAAAAAQAAAAAAAAA="/>
              </a:ext>
            </a:extLst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/>
          <a:p>
            <a:pPr/>
            <a:r>
              <a:t/>
            </a:r>
          </a:p>
        </p:txBody>
      </p:sp>
      <p:grpSp>
        <p:nvGrpSpPr>
          <p:cNvPr id="4" name="Group2"/>
          <p:cNvGrpSpPr>
            <a:extLst>
              <a:ext uri="smNativeData">
                <pr:smNativeData xmlns:pr="smNativeData" val="SMDATA_7_vRG2XBMAAAAlAAAAAQAAAA0AAAAAkAAAAEgAAACQAAAASAAAAAAAAAAAAAAAAAAAABcAAAAUAAAAAAAAAAAAAAD/fwAA/38AAAAAAAAJAAAABAAAAAYkBzUMAAAAEAAAAAAAAAAAAAAAAAAAAAAAAAAfAAAAVAAAAAAAAAAAAAAAAAAAAAAAAAAAAAAAAAAAAAAAAAAAAAAAAAAAAAAAAAAAAAAAAAAAAAAAAAAAAAAAAAAAAAAAAAAAAAAAAAAAAAAAAAAAAAAAAAAAACEAAAAYAAAAFAAAAOAQAADQEQAAgCUAAHAmAAAQAAAAJgAAAAgAAAD/////AAAAAA=="/>
              </a:ext>
            </a:extLst>
          </p:cNvGrpSpPr>
          <p:nvPr/>
        </p:nvGrpSpPr>
        <p:grpSpPr>
          <a:xfrm>
            <a:off x="2743200" y="2895600"/>
            <a:ext cx="3352800" cy="3352800"/>
            <a:chOff x="2743200" y="2895600"/>
            <a:chExt cx="3352800" cy="3352800"/>
          </a:xfrm>
        </p:grpSpPr>
        <p:grpSp>
          <p:nvGrpSpPr>
            <p:cNvPr id="14" name="Group3"/>
            <p:cNvGrpSpPr>
              <a:extLst>
                <a:ext uri="smNativeData">
                  <pr:smNativeData xmlns:pr="smNativeData" val="SMDATA_7_vRG2XBMAAAAlAAAAAQAAAA0AAAAAkAAAAEgAAACQAAAASAAAAAAAAAAAAAAAAAAAABcAAAAUAAAAAAAAAAAAAAD/fwAA/38AAAAAAAAJAAAABAAAAEIMAAAMAAAAEAAAAAAAAAAAAAAAAAAAAAAAAAAfAAAAVAAAAAAAAAAAAAAAAAAAAAAAAAAAAAAAAAAAAAAAAAAAAAAAAAAAAAAAAAAAAAAAAAAAAAAAAAAAAAAAAAAAAAAAAAAAAAAAAAAAAAAAAAAAAAAAAAAAACEAAAAYAAAAFAAAAOAQAADQEQAAgCUAACAcAAAAAAAAJgAAAAgAAAD/////AAAAAA=="/>
                </a:ext>
              </a:extLst>
            </p:cNvGrpSpPr>
            <p:nvPr/>
          </p:nvGrpSpPr>
          <p:grpSpPr>
            <a:xfrm>
              <a:off x="2743200" y="2895600"/>
              <a:ext cx="3352800" cy="1676400"/>
              <a:chOff x="2743200" y="2895600"/>
              <a:chExt cx="3352800" cy="1676400"/>
            </a:xfrm>
          </p:grpSpPr>
          <p:sp>
            <p:nvSpPr>
              <p:cNvPr id="22" name="Rectangle16"/>
              <p:cNvSpPr>
                <a:extLst>
                  <a:ext uri="smNativeData">
                    <pr:smNativeData xmlns:pr="smNativeData" val="SMDATA_13_vRG2XBMAAAAlAAAAZAAAAA0AAAAAkAAAAEgAAACQAAAASAAAAAAAAAAB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BzAGk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DgEAAA+BYAAAgWAAAgHAAAAAAAACYAAAAIAAAA//////////8="/>
                  </a:ext>
                </a:extLst>
              </p:cNvSpPr>
              <p:nvPr/>
            </p:nvSpPr>
            <p:spPr>
              <a:xfrm>
                <a:off x="2743200" y="3733800"/>
                <a:ext cx="838200" cy="838200"/>
              </a:xfrm>
              <a:prstGeom prst="rect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headEnd type="none"/>
                <a:tailEnd type="none"/>
              </a:ln>
              <a:effectLst/>
            </p:spPr>
          </p:sp>
          <p:sp>
            <p:nvSpPr>
              <p:cNvPr id="21" name="Rectangle17"/>
              <p:cNvSpPr>
                <a:extLst>
                  <a:ext uri="smNativeData">
                    <pr:smNativeData xmlns:pr="smNativeData" val="SMDATA_13_vRG2XBMAAAAlAAAAZAAAAA0AAAAAkAAAAEgAAACQAAAASAAAAAAAAAAB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JB+mQM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BYIAAA0BEAAIAlAAD4FgAAAAAAACYAAAAIAAAA//////////8="/>
                  </a:ext>
                </a:extLst>
              </p:cNvSpPr>
              <p:nvPr/>
            </p:nvSpPr>
            <p:spPr>
              <a:xfrm>
                <a:off x="5257800" y="2895600"/>
                <a:ext cx="838200" cy="838200"/>
              </a:xfrm>
              <a:prstGeom prst="rect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headEnd type="none"/>
                <a:tailEnd type="none"/>
              </a:ln>
              <a:effectLst/>
            </p:spPr>
          </p:sp>
          <p:sp>
            <p:nvSpPr>
              <p:cNvPr id="20" name="Rectangle13"/>
              <p:cNvSpPr>
                <a:extLst>
                  <a:ext uri="smNativeData">
                    <pr:smNativeData xmlns:pr="smNativeData" val="SMDATA_13_vRG2XBMAAAAlAAAAZAAAAA0AAAAAkAAAAEgAAACQAAAASAAAAAAAAAAB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DgEAAA0BEAAAgWAAD4FgAAAAAAACYAAAAIAAAA//////////8="/>
                  </a:ext>
                </a:extLst>
              </p:cNvSpPr>
              <p:nvPr/>
            </p:nvSpPr>
            <p:spPr>
              <a:xfrm>
                <a:off x="2743200" y="2895600"/>
                <a:ext cx="838200" cy="838200"/>
              </a:xfrm>
              <a:prstGeom prst="rect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headEnd type="none"/>
                <a:tailEnd type="none"/>
              </a:ln>
              <a:effectLst/>
            </p:spPr>
          </p:sp>
          <p:sp>
            <p:nvSpPr>
              <p:cNvPr id="19" name="Rectangle14"/>
              <p:cNvSpPr>
                <a:extLst>
                  <a:ext uri="smNativeData">
                    <pr:smNativeData xmlns:pr="smNativeData" val="SMDATA_13_vRG2XBMAAAAlAAAAZAAAAA0AAAAAkAAAAEgAAACQAAAASAAAAAAAAAAB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IFgAA0BEAADAbAAD4FgAAAAAAACYAAAAIAAAA//////////8="/>
                  </a:ext>
                </a:extLst>
              </p:cNvSpPr>
              <p:nvPr/>
            </p:nvSpPr>
            <p:spPr>
              <a:xfrm>
                <a:off x="3581400" y="2895600"/>
                <a:ext cx="838200" cy="838200"/>
              </a:xfrm>
              <a:prstGeom prst="rect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headEnd type="none"/>
                <a:tailEnd type="none"/>
              </a:ln>
              <a:effectLst/>
            </p:spPr>
          </p:sp>
          <p:sp>
            <p:nvSpPr>
              <p:cNvPr id="18" name="Rectangle15"/>
              <p:cNvSpPr>
                <a:extLst>
                  <a:ext uri="smNativeData">
                    <pr:smNativeData xmlns:pr="smNativeData" val="SMDATA_13_vRG2XBMAAAAlAAAAZAAAAA0AAAAAkAAAAEgAAACQAAAASAAAAAAAAAAB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wGwAA0BEAAFggAAD4FgAAAAAAACYAAAAIAAAA//////////8="/>
                  </a:ext>
                </a:extLst>
              </p:cNvSpPr>
              <p:nvPr/>
            </p:nvSpPr>
            <p:spPr>
              <a:xfrm>
                <a:off x="4419600" y="2895600"/>
                <a:ext cx="838200" cy="838200"/>
              </a:xfrm>
              <a:prstGeom prst="rect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headEnd type="none"/>
                <a:tailEnd type="none"/>
              </a:ln>
              <a:effectLst/>
            </p:spPr>
          </p:sp>
          <p:sp>
            <p:nvSpPr>
              <p:cNvPr id="17" name="Rectangle3"/>
              <p:cNvSpPr>
                <a:extLst>
                  <a:ext uri="smNativeData">
                    <pr:smNativeData xmlns:pr="smNativeData" val="SMDATA_13_vRG2XBMAAAAlAAAAZAAAAA0AAAAAkAAAAEgAAACQAAAASAAAAAAAAAAB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BYIAAA+BYAAIAlAAAgHAAAAAAAACYAAAAIAAAA//////////8="/>
                  </a:ext>
                </a:extLst>
              </p:cNvSpPr>
              <p:nvPr/>
            </p:nvSpPr>
            <p:spPr>
              <a:xfrm>
                <a:off x="5257800" y="3733800"/>
                <a:ext cx="838200" cy="838200"/>
              </a:xfrm>
              <a:prstGeom prst="rect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headEnd type="none"/>
                <a:tailEnd type="none"/>
              </a:ln>
              <a:effectLst/>
            </p:spPr>
          </p:sp>
          <p:sp>
            <p:nvSpPr>
              <p:cNvPr id="16" name="Rectangle4"/>
              <p:cNvSpPr>
                <a:extLst>
                  <a:ext uri="smNativeData">
                    <pr:smNativeData xmlns:pr="smNativeData" val="SMDATA_13_vRG2XBMAAAAlAAAAZAAAAA0AAAAAkAAAAEgAAACQAAAASAAAAAAAAAAB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wGwAA+BYAAFggAAAgHAAAAAAAACYAAAAIAAAA//////////8="/>
                  </a:ext>
                </a:extLst>
              </p:cNvSpPr>
              <p:nvPr/>
            </p:nvSpPr>
            <p:spPr>
              <a:xfrm>
                <a:off x="4419600" y="3733800"/>
                <a:ext cx="838200" cy="838200"/>
              </a:xfrm>
              <a:prstGeom prst="rect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headEnd type="none"/>
                <a:tailEnd type="none"/>
              </a:ln>
              <a:effectLst/>
            </p:spPr>
          </p:sp>
          <p:sp>
            <p:nvSpPr>
              <p:cNvPr id="15" name="Rectangle5"/>
              <p:cNvSpPr>
                <a:extLst>
                  <a:ext uri="smNativeData">
                    <pr:smNativeData xmlns:pr="smNativeData" val="SMDATA_13_vRG2XBMAAAAlAAAAZAAAAA0AAAAAkAAAAEgAAACQAAAASAAAAAAAAAAB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IFgAA+BYAADAbAAAgHAAAAAAAACYAAAAIAAAA//////////8="/>
                  </a:ext>
                </a:extLst>
              </p:cNvSpPr>
              <p:nvPr/>
            </p:nvSpPr>
            <p:spPr>
              <a:xfrm>
                <a:off x="3581400" y="3733800"/>
                <a:ext cx="838200" cy="838200"/>
              </a:xfrm>
              <a:prstGeom prst="rect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headEnd type="none"/>
                <a:tailEnd type="none"/>
              </a:ln>
              <a:effectLst/>
            </p:spPr>
          </p:sp>
        </p:grpSp>
        <p:grpSp>
          <p:nvGrpSpPr>
            <p:cNvPr id="5" name="Group1"/>
            <p:cNvGrpSpPr>
              <a:extLst>
                <a:ext uri="smNativeData">
                  <pr:smNativeData xmlns:pr="smNativeData" val="SMDATA_7_vRG2XBMAAAAlAAAAAQAAAA0AAAAAkAAAAEgAAACQAAAASAAAAAAAAAAAAAAAAAAAABcAAAAUAAAAAAAAAAAAAAD/fwAA/38AAAAAAAAJAAAABAAAAAYkBzUMAAAAEAAAAAAAAAAAAAAAAAAAAAAAAAAfAAAAVAAAAAAAAAAAAAAAAAAAAAAAAAAAAAAAAAAAAAAAAAAAAAAAAAAAAAAAAAAAAAAAAAAAAAAAAAAAAAAAAAAAAAAAAAAAAAAAAAAAAAAAAAAAAAAAAAAAACEAAAAYAAAAFAAAAOAQAAAgHAAAgCUAAHAmAAAAAAAAJgAAAAgAAAD/////AAAAAA=="/>
                </a:ext>
              </a:extLst>
            </p:cNvGrpSpPr>
            <p:nvPr/>
          </p:nvGrpSpPr>
          <p:grpSpPr>
            <a:xfrm>
              <a:off x="2743200" y="4572000"/>
              <a:ext cx="3352800" cy="1676400"/>
              <a:chOff x="2743200" y="4572000"/>
              <a:chExt cx="3352800" cy="1676400"/>
            </a:xfrm>
          </p:grpSpPr>
          <p:sp>
            <p:nvSpPr>
              <p:cNvPr id="13" name="Rectangle1"/>
              <p:cNvSpPr>
                <a:extLst>
                  <a:ext uri="smNativeData">
                    <pr:smNativeData xmlns:pr="smNativeData" val="SMDATA_13_vRG2XBMAAAAlAAAAZAAAAA0AAAAAkAAAAEgAAACQAAAASAAAAAAAAAAB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DgEAAASCEAAAgWAABwJgAAAAAAACYAAAAIAAAA//////////8="/>
                  </a:ext>
                </a:extLst>
              </p:cNvSpPr>
              <p:nvPr/>
            </p:nvSpPr>
            <p:spPr>
              <a:xfrm>
                <a:off x="2743200" y="5410200"/>
                <a:ext cx="838200" cy="838200"/>
              </a:xfrm>
              <a:prstGeom prst="rect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headEnd type="none"/>
                <a:tailEnd type="none"/>
              </a:ln>
              <a:effectLst/>
            </p:spPr>
          </p:sp>
          <p:sp>
            <p:nvSpPr>
              <p:cNvPr id="12" name="Rectangle2"/>
              <p:cNvSpPr>
                <a:extLst>
                  <a:ext uri="smNativeData">
                    <pr:smNativeData xmlns:pr="smNativeData" val="SMDATA_13_vRG2XBMAAAAlAAAAZAAAAA0AAAAAkAAAAEgAAACQAAAASAAAAAAAAAAB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BYIAAAIBwAAIAlAABIIQAAAAAAACYAAAAIAAAA//////////8="/>
                  </a:ext>
                </a:extLst>
              </p:cNvSpPr>
              <p:nvPr/>
            </p:nvSpPr>
            <p:spPr>
              <a:xfrm>
                <a:off x="5257800" y="4572000"/>
                <a:ext cx="838200" cy="838200"/>
              </a:xfrm>
              <a:prstGeom prst="rect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headEnd type="none"/>
                <a:tailEnd type="none"/>
              </a:ln>
              <a:effectLst/>
            </p:spPr>
          </p:sp>
          <p:sp>
            <p:nvSpPr>
              <p:cNvPr id="11" name="Rectangle9"/>
              <p:cNvSpPr>
                <a:extLst>
                  <a:ext uri="smNativeData">
                    <pr:smNativeData xmlns:pr="smNativeData" val="SMDATA_13_vRG2XBMAAAAlAAAAZAAAAA0AAAAAkAAAAEgAAACQAAAASAAAAAAAAAAB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DgEAAAIBwAAAgWAABIIQAAAAAAACYAAAAIAAAA//////////8="/>
                  </a:ext>
                </a:extLst>
              </p:cNvSpPr>
              <p:nvPr/>
            </p:nvSpPr>
            <p:spPr>
              <a:xfrm>
                <a:off x="2743200" y="4572000"/>
                <a:ext cx="838200" cy="838200"/>
              </a:xfrm>
              <a:prstGeom prst="rect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headEnd type="none"/>
                <a:tailEnd type="none"/>
              </a:ln>
              <a:effectLst/>
            </p:spPr>
          </p:sp>
          <p:sp>
            <p:nvSpPr>
              <p:cNvPr id="10" name="Rectangle10"/>
              <p:cNvSpPr>
                <a:extLst>
                  <a:ext uri="smNativeData">
                    <pr:smNativeData xmlns:pr="smNativeData" val="SMDATA_13_vRG2XBMAAAAlAAAAZAAAAA0AAAAAkAAAAEgAAACQAAAASAAAAAAAAAAB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IFgAAIBwAADAbAABIIQAAAAAAACYAAAAIAAAA//////////8="/>
                  </a:ext>
                </a:extLst>
              </p:cNvSpPr>
              <p:nvPr/>
            </p:nvSpPr>
            <p:spPr>
              <a:xfrm>
                <a:off x="3581400" y="4572000"/>
                <a:ext cx="838200" cy="838200"/>
              </a:xfrm>
              <a:prstGeom prst="rect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headEnd type="none"/>
                <a:tailEnd type="none"/>
              </a:ln>
              <a:effectLst/>
            </p:spPr>
          </p:sp>
          <p:sp>
            <p:nvSpPr>
              <p:cNvPr id="9" name="Rectangle11"/>
              <p:cNvSpPr>
                <a:extLst>
                  <a:ext uri="smNativeData">
                    <pr:smNativeData xmlns:pr="smNativeData" val="SMDATA_13_vRG2XBMAAAAlAAAAZAAAAA0AAAAAkAAAAEgAAACQAAAASAAAAAAAAAAB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wGwAAIBwAAFggAABIIQAAAAAAACYAAAAIAAAA//////////8="/>
                  </a:ext>
                </a:extLst>
              </p:cNvSpPr>
              <p:nvPr/>
            </p:nvSpPr>
            <p:spPr>
              <a:xfrm>
                <a:off x="4419600" y="4572000"/>
                <a:ext cx="838200" cy="838200"/>
              </a:xfrm>
              <a:prstGeom prst="rect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headEnd type="none"/>
                <a:tailEnd type="none"/>
              </a:ln>
              <a:effectLst/>
            </p:spPr>
          </p:sp>
          <p:sp>
            <p:nvSpPr>
              <p:cNvPr id="8" name="Rectangle6"/>
              <p:cNvSpPr>
                <a:extLst>
                  <a:ext uri="smNativeData">
                    <pr:smNativeData xmlns:pr="smNativeData" val="SMDATA_13_vRG2XBMAAAAlAAAAZAAAAA0AAAAAkAAAAEgAAACQAAAASAAAAAAAAAAB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BYIAAASCEAAIAlAABwJgAAAAAAACYAAAAIAAAA//////////8="/>
                  </a:ext>
                </a:extLst>
              </p:cNvSpPr>
              <p:nvPr/>
            </p:nvSpPr>
            <p:spPr>
              <a:xfrm>
                <a:off x="5257800" y="5410200"/>
                <a:ext cx="838200" cy="838200"/>
              </a:xfrm>
              <a:prstGeom prst="rect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headEnd type="none"/>
                <a:tailEnd type="none"/>
              </a:ln>
              <a:effectLst/>
            </p:spPr>
          </p:sp>
          <p:sp>
            <p:nvSpPr>
              <p:cNvPr id="7" name="Rectangle7"/>
              <p:cNvSpPr>
                <a:extLst>
                  <a:ext uri="smNativeData">
                    <pr:smNativeData xmlns:pr="smNativeData" val="SMDATA_13_vRG2XBMAAAAlAAAAZAAAAA0AAAAAkAAAAEgAAACQAAAASAAAAAAAAAAB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wGwAASCEAAFggAABwJgAAAAAAACYAAAAIAAAA//////////8="/>
                  </a:ext>
                </a:extLst>
              </p:cNvSpPr>
              <p:nvPr/>
            </p:nvSpPr>
            <p:spPr>
              <a:xfrm>
                <a:off x="4419600" y="5410200"/>
                <a:ext cx="838200" cy="838200"/>
              </a:xfrm>
              <a:prstGeom prst="rect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headEnd type="none"/>
                <a:tailEnd type="none"/>
              </a:ln>
              <a:effectLst/>
            </p:spPr>
          </p:sp>
          <p:sp>
            <p:nvSpPr>
              <p:cNvPr id="6" name="Rectangle8"/>
              <p:cNvSpPr>
                <a:extLst>
                  <a:ext uri="smNativeData">
                    <pr:smNativeData xmlns:pr="smNativeData" val="SMDATA_13_vRG2XBMAAAAlAAAAZAAAAA0AAAAAkAAAAEgAAACQAAAASAAAAAAAAAAB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IFgAASCEAADAbAABwJgAAAAAAACYAAAAIAAAA//////////8="/>
                  </a:ext>
                </a:extLst>
              </p:cNvSpPr>
              <p:nvPr/>
            </p:nvSpPr>
            <p:spPr>
              <a:xfrm>
                <a:off x="3581400" y="5410200"/>
                <a:ext cx="838200" cy="838200"/>
              </a:xfrm>
              <a:prstGeom prst="rect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headEnd type="none"/>
                <a:tailEnd type="none"/>
              </a:ln>
              <a:effectLst/>
            </p:spPr>
          </p:sp>
        </p:grpSp>
      </p:grpSp>
      <p:sp>
        <p:nvSpPr>
          <p:cNvPr id="23" name="Rectangle12"/>
          <p:cNvSpPr>
            <a:extLst>
              <a:ext uri="smNativeData">
                <pr:smNativeData xmlns:pr="smNativeData" val="SMDATA_13_vRG2XBMAAAAlAAAAZAAAAA0AAAAAkAAAAEgAAACQAAAASAAAAAAAAAAB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BIEgAAsAQAABgkAAC4CwAAECAAACYAAAAIAAAA//////////8="/>
              </a:ext>
            </a:extLst>
          </p:cNvSpPr>
          <p:nvPr/>
        </p:nvSpPr>
        <p:spPr>
          <a:xfrm>
            <a:off x="2971800" y="762000"/>
            <a:ext cx="2895600" cy="11430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 algn="ctr">
              <a:spcBef>
                <a:spcPts val="0"/>
              </a:spcBef>
            </a:pPr>
            <a:r>
              <a:rPr sz="4800"/>
              <a:t>4 x 4 = 16</a:t>
            </a:r>
            <a:endParaRPr sz="4800"/>
          </a:p>
        </p:txBody>
      </p:sp>
      <p:sp>
        <p:nvSpPr>
          <p:cNvPr id="24" name="Line1"/>
          <p:cNvSpPr>
            <a:extLst>
              <a:ext uri="smNativeData">
                <pr:smNativeData xmlns:pr="smNativeData" val="SMDATA_13_vRG2XBMAAAAlAAAACg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AAAAk8AAAAAQAAACMAAAAjAAAAIwAAAB4AAAACAAAAZAAAAGQAAAAC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E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DgEAAAaBAAAIAlAABoEAAAEAAAACYAAAAIAAAA//////////8="/>
              </a:ext>
            </a:extLst>
          </p:cNvSpPr>
          <p:nvPr/>
        </p:nvSpPr>
        <p:spPr>
          <a:xfrm>
            <a:off x="2743200" y="2667000"/>
            <a:ext cx="3352800" cy="0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headEnd type="triangle" w="med" len="med"/>
            <a:tailEnd type="triangle" w="med" len="med"/>
          </a:ln>
          <a:effectLst/>
        </p:spPr>
      </p:sp>
      <p:sp>
        <p:nvSpPr>
          <p:cNvPr id="25" name="Line2"/>
          <p:cNvSpPr>
            <a:extLst>
              <a:ext uri="smNativeData">
                <pr:smNativeData xmlns:pr="smNativeData" val="SMDATA_13_vRG2XBMAAAAlAAAACg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AAAAk8AAAAAQAAACMAAAAjAAAAIwAAAB4AAAACAAAAZAAAAGQAAAAC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DoJgAA0BEAAOgmAABwJgAAEAAAACYAAAAIAAAA//////////8="/>
              </a:ext>
            </a:extLst>
          </p:cNvSpPr>
          <p:nvPr/>
        </p:nvSpPr>
        <p:spPr>
          <a:xfrm rot="16200000">
            <a:off x="4648200" y="4572000"/>
            <a:ext cx="3352800" cy="0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headEnd type="triangle" w="med" len="med"/>
            <a:tailEnd type="triangle" w="med" len="med"/>
          </a:ln>
          <a:effectLst/>
        </p:spPr>
      </p:sp>
      <p:sp>
        <p:nvSpPr>
          <p:cNvPr id="26" name="Textbox2"/>
          <p:cNvSpPr txBox="1">
            <a:extLst>
              <a:ext uri="smNativeData">
                <pr:smNativeData xmlns:pr="smNativeData" val="SMDATA_13_vRG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DIGQAAMAwAAHgeAADgEAAAECAAACYAAAAIAAAA//////////8="/>
              </a:ext>
            </a:extLst>
          </p:cNvSpPr>
          <p:nvPr/>
        </p:nvSpPr>
        <p:spPr>
          <a:xfrm>
            <a:off x="4191000" y="1981200"/>
            <a:ext cx="762000" cy="762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4400"/>
              <a:t>4</a:t>
            </a:r>
            <a:endParaRPr sz="4400"/>
          </a:p>
        </p:txBody>
      </p:sp>
      <p:sp>
        <p:nvSpPr>
          <p:cNvPr id="27" name="Textbox1"/>
          <p:cNvSpPr txBox="1">
            <a:extLst>
              <a:ext uri="smNativeData">
                <pr:smNativeData xmlns:pr="smNativeData" val="SMDATA_13_vRG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DoJgAAyBkAAJgrAAB4HgAAECAAACYAAAAIAAAA//////////8="/>
              </a:ext>
            </a:extLst>
          </p:cNvSpPr>
          <p:nvPr/>
        </p:nvSpPr>
        <p:spPr>
          <a:xfrm>
            <a:off x="6324600" y="4191000"/>
            <a:ext cx="762000" cy="762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4400"/>
              <a:t>4</a:t>
            </a:r>
            <a:endParaRPr sz="4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 advAuto="0"/>
      <p:bldP spid="24" grpId="0" animBg="1" advAuto="0"/>
      <p:bldP spid="25" grpId="0" animBg="1" advAuto="0"/>
      <p:bldP spid="26" grpId="0" animBg="1" advAuto="0"/>
      <p:bldP spid="27" grpId="0" animBg="1" advAuto="0"/>
    </p:bldLst>
    <p:extLst>
      <p:ext uri="smNativeData">
        <pr:smNativeData xmlns:pr="smNativeData" val="vRG2XAUAAAAFAAAA/f///wEAAAABAAAAAAAAAAAAAAAAAAAAAAAAAAkAAAD9////AQAAAAEAAAAAAAAAAAAAAAAAAAAAAAAADQAAAP3///8BAAAAAQAAAAAAAAAAAAAAAAAAAAAAAAARAAAA/f///wEAAAABAAAAAAAAAAAAAAAAAAAAAAAAABUAAAD9////AQAAAAEAAAAAAAAAAAAAAAAAAAAAAAAA"/>
      </p:ext>
    </p:extLst>
  </p:timing>
</p:sld>
</file>

<file path=ppt/slides/slide5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vRG2XBMAAAAlAAAAZAAAAA8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4BAAAcCYAAPAPAABAKQAAAAAAACYAAAAIAAAAAQAAAAAAAAA="/>
              </a:ext>
            </a:extLst>
          </p:cNvSpPr>
          <p:nvPr>
            <p:ph type="dt" sz="quarter" idx="10"/>
          </p:nvPr>
        </p:nvSpPr>
        <p:spPr>
          <a:xfrm>
            <a:off x="685800" y="6248400"/>
            <a:ext cx="1905000" cy="457200"/>
          </a:xfrm>
        </p:spPr>
        <p:txBody>
          <a:bodyPr/>
          <a:lstStyle/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vRG2XBMAAAAlAAAAZAAAAA8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4EwAAcCYAAAglAABAKQAAAAAAACYAAAAIAAAAAQAAAAAAAAA="/>
              </a:ext>
            </a:extLst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/>
          <a:p>
            <a:pPr/>
            <a:r>
              <a:t/>
            </a:r>
          </a:p>
        </p:txBody>
      </p:sp>
      <p:sp>
        <p:nvSpPr>
          <p:cNvPr id="4" name="Rectangle11"/>
          <p:cNvSpPr>
            <a:extLst>
              <a:ext uri="smNativeData">
                <pr:smNativeData xmlns:pr="smNativeData" val="SMDATA_13_vRG2XBMAAAAlAAAAZAAAAA0AAAAAkAAAAEgAAACQAAAASAAAAAAAAAAB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oFAAAsBMAAFAZAADYGAAAEAAAACYAAAAIAAAA//////////8="/>
              </a:ext>
            </a:extLst>
          </p:cNvSpPr>
          <p:nvPr/>
        </p:nvSpPr>
        <p:spPr>
          <a:xfrm>
            <a:off x="3276600" y="3200400"/>
            <a:ext cx="838200" cy="8382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5" name="Rectangle10"/>
          <p:cNvSpPr>
            <a:extLst>
              <a:ext uri="smNativeData">
                <pr:smNativeData xmlns:pr="smNativeData" val="SMDATA_13_vRG2XBMAAAAlAAAAZAAAAA0AAAAAkAAAAEgAAACQAAAASAAAAAAAAAAB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CgIwAAiA4AAMgoAACwEwAAEAAAACYAAAAIAAAA//////////8="/>
              </a:ext>
            </a:extLst>
          </p:cNvSpPr>
          <p:nvPr/>
        </p:nvSpPr>
        <p:spPr>
          <a:xfrm>
            <a:off x="5791200" y="2362200"/>
            <a:ext cx="838200" cy="8382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6" name="Rectangle9"/>
          <p:cNvSpPr>
            <a:extLst>
              <a:ext uri="smNativeData">
                <pr:smNativeData xmlns:pr="smNativeData" val="SMDATA_13_vRG2XBMAAAAlAAAAZAAAAA0AAAAAkAAAAEgAAACQAAAASAAAAAAAAAAB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oFAAAiA4AAFAZAACwEwAAEAAAACYAAAAIAAAA//////////8="/>
              </a:ext>
            </a:extLst>
          </p:cNvSpPr>
          <p:nvPr/>
        </p:nvSpPr>
        <p:spPr>
          <a:xfrm>
            <a:off x="3276600" y="2362200"/>
            <a:ext cx="838200" cy="8382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7" name="Rectangle12"/>
          <p:cNvSpPr>
            <a:extLst>
              <a:ext uri="smNativeData">
                <pr:smNativeData xmlns:pr="smNativeData" val="SMDATA_13_vRG2XBMAAAAlAAAAZAAAAA0AAAAAkAAAAEgAAACQAAAASAAAAAAAAAAB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BQGQAAiA4AAHgeAACwEwAAEAAAACYAAAAIAAAA//////////8="/>
              </a:ext>
            </a:extLst>
          </p:cNvSpPr>
          <p:nvPr/>
        </p:nvSpPr>
        <p:spPr>
          <a:xfrm>
            <a:off x="4114800" y="2362200"/>
            <a:ext cx="838200" cy="8382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8" name="Rectangle15"/>
          <p:cNvSpPr>
            <a:extLst>
              <a:ext uri="smNativeData">
                <pr:smNativeData xmlns:pr="smNativeData" val="SMDATA_13_vRG2XBMAAAAlAAAAZAAAAA0AAAAAkAAAAEgAAACQAAAASAAAAAAAAAAB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B4HgAAiA4AAKAjAACwEwAAEAAAACYAAAAIAAAA//////////8="/>
              </a:ext>
            </a:extLst>
          </p:cNvSpPr>
          <p:nvPr/>
        </p:nvSpPr>
        <p:spPr>
          <a:xfrm>
            <a:off x="4953000" y="2362200"/>
            <a:ext cx="838200" cy="8382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9" name="Rectangle14"/>
          <p:cNvSpPr>
            <a:extLst>
              <a:ext uri="smNativeData">
                <pr:smNativeData xmlns:pr="smNativeData" val="SMDATA_13_vRG2XBMAAAAlAAAAZAAAAA0AAAAAkAAAAEgAAACQAAAASAAAAAAAAAAB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CgIwAAsBMAAMgoAADYGAAAEAAAACYAAAAIAAAA//////////8="/>
              </a:ext>
            </a:extLst>
          </p:cNvSpPr>
          <p:nvPr/>
        </p:nvSpPr>
        <p:spPr>
          <a:xfrm>
            <a:off x="5791200" y="3200400"/>
            <a:ext cx="838200" cy="8382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0" name="Rectangle13"/>
          <p:cNvSpPr>
            <a:extLst>
              <a:ext uri="smNativeData">
                <pr:smNativeData xmlns:pr="smNativeData" val="SMDATA_13_vRG2XBMAAAAlAAAAZAAAAA0AAAAAkAAAAEgAAACQAAAASAAAAAAAAAAB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B4HgAAsBMAAKAjAADYGAAAEAAAACYAAAAIAAAA//////////8="/>
              </a:ext>
            </a:extLst>
          </p:cNvSpPr>
          <p:nvPr/>
        </p:nvSpPr>
        <p:spPr>
          <a:xfrm>
            <a:off x="4953000" y="3200400"/>
            <a:ext cx="838200" cy="8382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1" name="Rectangle8"/>
          <p:cNvSpPr>
            <a:extLst>
              <a:ext uri="smNativeData">
                <pr:smNativeData xmlns:pr="smNativeData" val="SMDATA_13_vRG2XBMAAAAlAAAAZAAAAA0AAAAAkAAAAEgAAACQAAAASAAAAAAAAAAB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BQGQAAsBMAAHgeAADYGAAAEAAAACYAAAAIAAAA//////////8="/>
              </a:ext>
            </a:extLst>
          </p:cNvSpPr>
          <p:nvPr/>
        </p:nvSpPr>
        <p:spPr>
          <a:xfrm>
            <a:off x="4114800" y="3200400"/>
            <a:ext cx="838200" cy="8382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2" name="Rectangle3"/>
          <p:cNvSpPr>
            <a:extLst>
              <a:ext uri="smNativeData">
                <pr:smNativeData xmlns:pr="smNativeData" val="SMDATA_13_vRG2XBMAAAAlAAAAZAAAAA0AAAAAkAAAAEgAAACQAAAASAAAAAAAAAAB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oFAAAAB4AAFAZAAAoIwAAEAAAACYAAAAIAAAA//////////8="/>
              </a:ext>
            </a:extLst>
          </p:cNvSpPr>
          <p:nvPr/>
        </p:nvSpPr>
        <p:spPr>
          <a:xfrm>
            <a:off x="3276600" y="4876800"/>
            <a:ext cx="838200" cy="8382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3" name="Rectangle2"/>
          <p:cNvSpPr>
            <a:extLst>
              <a:ext uri="smNativeData">
                <pr:smNativeData xmlns:pr="smNativeData" val="SMDATA_13_vRG2XBMAAAAlAAAAZAAAAA0AAAAAkAAAAEgAAACQAAAASAAAAAAAAAAB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CgIwAA2BgAAMgoAAAAHgAAEAAAACYAAAAIAAAA//////////8="/>
              </a:ext>
            </a:extLst>
          </p:cNvSpPr>
          <p:nvPr/>
        </p:nvSpPr>
        <p:spPr>
          <a:xfrm>
            <a:off x="5791200" y="4038600"/>
            <a:ext cx="838200" cy="8382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4" name="Rectangle1"/>
          <p:cNvSpPr>
            <a:extLst>
              <a:ext uri="smNativeData">
                <pr:smNativeData xmlns:pr="smNativeData" val="SMDATA_13_vRG2XBMAAAAlAAAAZAAAAA0AAAAAkAAAAEgAAACQAAAASAAAAAAAAAAB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oFAAA2BgAAFAZAAAAHgAAEAAAACYAAAAIAAAA//////////8="/>
              </a:ext>
            </a:extLst>
          </p:cNvSpPr>
          <p:nvPr/>
        </p:nvSpPr>
        <p:spPr>
          <a:xfrm>
            <a:off x="3276600" y="4038600"/>
            <a:ext cx="838200" cy="8382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5" name="Rectangle4"/>
          <p:cNvSpPr>
            <a:extLst>
              <a:ext uri="smNativeData">
                <pr:smNativeData xmlns:pr="smNativeData" val="SMDATA_13_vRG2XBMAAAAlAAAAZAAAAA0AAAAAkAAAAEgAAACQAAAASAAAAAAAAAAB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BQGQAA2BgAAHgeAAAAHgAAEAAAACYAAAAIAAAA//////////8="/>
              </a:ext>
            </a:extLst>
          </p:cNvSpPr>
          <p:nvPr/>
        </p:nvSpPr>
        <p:spPr>
          <a:xfrm>
            <a:off x="4114800" y="4038600"/>
            <a:ext cx="838200" cy="8382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6" name="Rectangle7"/>
          <p:cNvSpPr>
            <a:extLst>
              <a:ext uri="smNativeData">
                <pr:smNativeData xmlns:pr="smNativeData" val="SMDATA_13_vRG2XBMAAAAlAAAAZAAAAA0AAAAAkAAAAEgAAACQAAAASAAAAAAAAAAB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B4HgAA2BgAAKAjAAAAHgAAEAAAACYAAAAIAAAA//////////8="/>
              </a:ext>
            </a:extLst>
          </p:cNvSpPr>
          <p:nvPr/>
        </p:nvSpPr>
        <p:spPr>
          <a:xfrm>
            <a:off x="4953000" y="4038600"/>
            <a:ext cx="838200" cy="8382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7" name="Rectangle6"/>
          <p:cNvSpPr>
            <a:extLst>
              <a:ext uri="smNativeData">
                <pr:smNativeData xmlns:pr="smNativeData" val="SMDATA_13_vRG2XBMAAAAlAAAAZAAAAA0AAAAAkAAAAEgAAACQAAAASAAAAAAAAAAB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CgIwAAAB4AAMgoAAAoIwAAEAAAACYAAAAIAAAA//////////8="/>
              </a:ext>
            </a:extLst>
          </p:cNvSpPr>
          <p:nvPr/>
        </p:nvSpPr>
        <p:spPr>
          <a:xfrm>
            <a:off x="5791200" y="4876800"/>
            <a:ext cx="838200" cy="8382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8" name="Rectangle5"/>
          <p:cNvSpPr>
            <a:extLst>
              <a:ext uri="smNativeData">
                <pr:smNativeData xmlns:pr="smNativeData" val="SMDATA_13_vRG2XBMAAAAlAAAAZAAAAA0AAAAAkAAAAEgAAACQAAAASAAAAAAAAAAB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B4HgAAAB4AAKAjAAAoIwAAEAAAACYAAAAIAAAA//////////8="/>
              </a:ext>
            </a:extLst>
          </p:cNvSpPr>
          <p:nvPr/>
        </p:nvSpPr>
        <p:spPr>
          <a:xfrm>
            <a:off x="4953000" y="4876800"/>
            <a:ext cx="838200" cy="8382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9" name="Rectangle22"/>
          <p:cNvSpPr>
            <a:extLst>
              <a:ext uri="smNativeData">
                <pr:smNativeData xmlns:pr="smNativeData" val="SMDATA_13_vRG2XBMAAAAlAAAAZAAAAA0AAAAAkAAAAEgAAACQAAAASAAAAAAAAAAB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BQGQAAAB4AAHgeAAAoIwAAEAAAACYAAAAIAAAA//////////8="/>
              </a:ext>
            </a:extLst>
          </p:cNvSpPr>
          <p:nvPr/>
        </p:nvSpPr>
        <p:spPr>
          <a:xfrm>
            <a:off x="4114800" y="4876800"/>
            <a:ext cx="838200" cy="8382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20" name="Rectangle21"/>
          <p:cNvSpPr>
            <a:extLst>
              <a:ext uri="smNativeData">
                <pr:smNativeData xmlns:pr="smNativeData" val="SMDATA_13_vRG2XBMAAAAlAAAAZAAAAA0AAAAAkAAAAEgAAACQAAAASAAAAAAAAAAB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ADwAAiA4AACgUAACwEwAAEAAAACYAAAAIAAAA//////////8="/>
              </a:ext>
            </a:extLst>
          </p:cNvSpPr>
          <p:nvPr/>
        </p:nvSpPr>
        <p:spPr>
          <a:xfrm>
            <a:off x="2438400" y="2362200"/>
            <a:ext cx="838200" cy="8382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21" name="Rectangle20"/>
          <p:cNvSpPr>
            <a:extLst>
              <a:ext uri="smNativeData">
                <pr:smNativeData xmlns:pr="smNativeData" val="SMDATA_13_vRG2XBMAAAAlAAAAZAAAAA0AAAAAkAAAAEgAAACQAAAASAAAAAAAAAAB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B4HgAAKCMAAKAjAABQKAAAEAAAACYAAAAIAAAA//////////8="/>
              </a:ext>
            </a:extLst>
          </p:cNvSpPr>
          <p:nvPr/>
        </p:nvSpPr>
        <p:spPr>
          <a:xfrm>
            <a:off x="4953000" y="5715000"/>
            <a:ext cx="838200" cy="8382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22" name="Rectangle23"/>
          <p:cNvSpPr>
            <a:extLst>
              <a:ext uri="smNativeData">
                <pr:smNativeData xmlns:pr="smNativeData" val="SMDATA_13_vRG2XBMAAAAlAAAAZAAAAA0AAAAAkAAAAEgAAACQAAAASAAAAAAAAAAB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BQGQAAKCMAAHgeAABQKAAAEAAAACYAAAAIAAAA//////////8="/>
              </a:ext>
            </a:extLst>
          </p:cNvSpPr>
          <p:nvPr/>
        </p:nvSpPr>
        <p:spPr>
          <a:xfrm>
            <a:off x="4114800" y="5715000"/>
            <a:ext cx="838200" cy="8382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23" name="Rectangle26"/>
          <p:cNvSpPr>
            <a:extLst>
              <a:ext uri="smNativeData">
                <pr:smNativeData xmlns:pr="smNativeData" val="SMDATA_13_vRG2XBMAAAAlAAAAZAAAAA0AAAAAkAAAAEgAAACQAAAASAAAAAAAAAAB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oFAAAKCMAAFAZAABQKAAAEAAAACYAAAAIAAAA//////////8="/>
              </a:ext>
            </a:extLst>
          </p:cNvSpPr>
          <p:nvPr/>
        </p:nvSpPr>
        <p:spPr>
          <a:xfrm>
            <a:off x="3276600" y="5715000"/>
            <a:ext cx="838200" cy="8382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24" name="Rectangle25"/>
          <p:cNvSpPr>
            <a:extLst>
              <a:ext uri="smNativeData">
                <pr:smNativeData xmlns:pr="smNativeData" val="SMDATA_13_vRG2XBMAAAAlAAAAZAAAAA0AAAAAkAAAAEgAAACQAAAASAAAAAAAAAAB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ADwAAKCMAACgUAABQKAAAEAAAACYAAAAIAAAA//////////8="/>
              </a:ext>
            </a:extLst>
          </p:cNvSpPr>
          <p:nvPr/>
        </p:nvSpPr>
        <p:spPr>
          <a:xfrm>
            <a:off x="2438400" y="5715000"/>
            <a:ext cx="838200" cy="8382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25" name="Rectangle24"/>
          <p:cNvSpPr>
            <a:extLst>
              <a:ext uri="smNativeData">
                <pr:smNativeData xmlns:pr="smNativeData" val="SMDATA_13_vRG2XBMAAAAlAAAAZAAAAA0AAAAAkAAAAEgAAACQAAAASAAAAAAAAAAB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ADwAAAB4AACgUAAAoIwAAEAAAACYAAAAIAAAA//////////8="/>
              </a:ext>
            </a:extLst>
          </p:cNvSpPr>
          <p:nvPr/>
        </p:nvSpPr>
        <p:spPr>
          <a:xfrm>
            <a:off x="2438400" y="4876800"/>
            <a:ext cx="838200" cy="8382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26" name="Rectangle19"/>
          <p:cNvSpPr>
            <a:extLst>
              <a:ext uri="smNativeData">
                <pr:smNativeData xmlns:pr="smNativeData" val="SMDATA_13_vRG2XBMAAAAlAAAAZAAAAA0AAAAAkAAAAEgAAACQAAAASAAAAAAAAAAB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ADwAA2BgAACgUAAAAHgAAEAAAACYAAAAIAAAA//////////8="/>
              </a:ext>
            </a:extLst>
          </p:cNvSpPr>
          <p:nvPr/>
        </p:nvSpPr>
        <p:spPr>
          <a:xfrm>
            <a:off x="2438400" y="4038600"/>
            <a:ext cx="838200" cy="8382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27" name="Rectangle17"/>
          <p:cNvSpPr>
            <a:extLst>
              <a:ext uri="smNativeData">
                <pr:smNativeData xmlns:pr="smNativeData" val="SMDATA_13_vRG2XBMAAAAlAAAAZAAAAA0AAAAAkAAAAEgAAACQAAAASAAAAAAAAAAB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ADwAAsBMAACgUAADYGAAAEAAAACYAAAAIAAAA//////////8="/>
              </a:ext>
            </a:extLst>
          </p:cNvSpPr>
          <p:nvPr/>
        </p:nvSpPr>
        <p:spPr>
          <a:xfrm>
            <a:off x="2438400" y="3200400"/>
            <a:ext cx="838200" cy="8382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28" name="Rectangle16"/>
          <p:cNvSpPr>
            <a:extLst>
              <a:ext uri="smNativeData">
                <pr:smNativeData xmlns:pr="smNativeData" val="SMDATA_13_vRG2XBMAAAAlAAAAZAAAAA0AAAAAkAAAAEgAAACQAAAASAAAAAAAAAAB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CgIwAAKCMAAMgoAABQKAAAEAAAACYAAAAIAAAA//////////8="/>
              </a:ext>
            </a:extLst>
          </p:cNvSpPr>
          <p:nvPr/>
        </p:nvSpPr>
        <p:spPr>
          <a:xfrm>
            <a:off x="5791200" y="5715000"/>
            <a:ext cx="838200" cy="8382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29" name="Textbox1"/>
          <p:cNvSpPr txBox="1">
            <a:extLst>
              <a:ext uri="smNativeData">
                <pr:smNativeData xmlns:pr="smNativeData" val="SMDATA_13_vRG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BQGQAA+AcAAAAeAACoDAAAECAAACYAAAAIAAAA//////////8="/>
              </a:ext>
            </a:extLst>
          </p:cNvSpPr>
          <p:nvPr/>
        </p:nvSpPr>
        <p:spPr>
          <a:xfrm>
            <a:off x="4114800" y="1295400"/>
            <a:ext cx="762000" cy="762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4400"/>
              <a:t> 5</a:t>
            </a:r>
            <a:endParaRPr sz="4400"/>
          </a:p>
        </p:txBody>
      </p:sp>
      <p:sp>
        <p:nvSpPr>
          <p:cNvPr id="30" name="Textbox2"/>
          <p:cNvSpPr txBox="1">
            <a:extLst>
              <a:ext uri="smNativeData">
                <pr:smNativeData xmlns:pr="smNativeData" val="SMDATA_13_vRG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wKgAAUBkAAOAuAAAAHgAAECAAACYAAAAIAAAA//////////8="/>
              </a:ext>
            </a:extLst>
          </p:cNvSpPr>
          <p:nvPr/>
        </p:nvSpPr>
        <p:spPr>
          <a:xfrm>
            <a:off x="6858000" y="4114800"/>
            <a:ext cx="762000" cy="762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4400"/>
              <a:t>5</a:t>
            </a:r>
            <a:endParaRPr sz="4400"/>
          </a:p>
        </p:txBody>
      </p:sp>
      <p:sp>
        <p:nvSpPr>
          <p:cNvPr id="31" name="Line2"/>
          <p:cNvSpPr>
            <a:extLst>
              <a:ext uri="smNativeData">
                <pr:smNativeData xmlns:pr="smNativeData" val="SMDATA_13_vRG2XBMAAAAlAAAACg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AAAAk8AAAAAQAAACMAAAAjAAAAIwAAAB4AAAACAAAAZAAAAGQAAAAC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ADwAAqAwAAMgoAACoDAAAEAAAACYAAAAIAAAA//////////8="/>
              </a:ext>
            </a:extLst>
          </p:cNvSpPr>
          <p:nvPr/>
        </p:nvSpPr>
        <p:spPr>
          <a:xfrm>
            <a:off x="2438400" y="2057400"/>
            <a:ext cx="4191000" cy="0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headEnd type="triangle" w="med" len="med"/>
            <a:tailEnd type="triangle" w="med" len="med"/>
          </a:ln>
          <a:effectLst/>
        </p:spPr>
      </p:sp>
      <p:sp>
        <p:nvSpPr>
          <p:cNvPr id="32" name="Line1"/>
          <p:cNvSpPr>
            <a:extLst>
              <a:ext uri="smNativeData">
                <pr:smNativeData xmlns:pr="smNativeData" val="SMDATA_13_vRG2XBMAAAAlAAAACg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AAAAk8AAAAAQAAACMAAAAjAAAAIwAAAB4AAAACAAAAZAAAAGQAAAAC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wKgAAiA4AADAqAABQKAAAEAAAACYAAAAIAAAA//////////8="/>
              </a:ext>
            </a:extLst>
          </p:cNvSpPr>
          <p:nvPr/>
        </p:nvSpPr>
        <p:spPr>
          <a:xfrm rot="16200000">
            <a:off x="4762500" y="4457700"/>
            <a:ext cx="4191000" cy="0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headEnd type="triangle" w="med" len="med"/>
            <a:tailEnd type="triangle" w="med" len="med"/>
          </a:ln>
          <a:effectLst/>
        </p:spPr>
      </p:sp>
      <p:sp>
        <p:nvSpPr>
          <p:cNvPr id="33" name="Rectangle18"/>
          <p:cNvSpPr>
            <a:extLst>
              <a:ext uri="smNativeData">
                <pr:smNativeData xmlns:pr="smNativeData" val="SMDATA_13_vRG2XBMAAAAlAAAAZAAAAA0AAAAAkAAAAEgAAACQAAAASAAAAAAAAAAB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DAEgAAaAEAAJAkAABwCAAAECAAACYAAAAIAAAA//////////8="/>
              </a:ext>
            </a:extLst>
          </p:cNvSpPr>
          <p:nvPr/>
        </p:nvSpPr>
        <p:spPr>
          <a:xfrm>
            <a:off x="3048000" y="228600"/>
            <a:ext cx="2895600" cy="11430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 algn="ctr">
              <a:spcBef>
                <a:spcPts val="0"/>
              </a:spcBef>
            </a:pPr>
            <a:r>
              <a:rPr sz="4800"/>
              <a:t>5 x 5 = 25</a:t>
            </a:r>
            <a:endParaRPr sz="4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 advAuto="0"/>
      <p:bldP spid="30" grpId="0" animBg="1" advAuto="0"/>
      <p:bldP spid="31" grpId="0" animBg="1" advAuto="0"/>
      <p:bldP spid="32" grpId="0" animBg="1" advAuto="0"/>
      <p:bldP spid="33" grpId="0" animBg="1" advAuto="0"/>
    </p:bldLst>
    <p:extLst>
      <p:ext uri="smNativeData">
        <pr:smNativeData xmlns:pr="smNativeData" val="vRG2XAUAAAAFAAAA/f///wEAAAABAAAAAAAAAAAAAAAAAAAAAAAAAAkAAAD9////AQAAAAEAAAAAAAAAAAAAAAAAAAAAAAAADQAAAP3///8BAAAAAQAAAAAAAAAAAAAAAAAAAAAAAAARAAAA/f///wEAAAABAAAAAAAAAAAAAAAAAAAAAAAAABUAAAD9////AQAAAAEAAAAAAAAAAAAAAAAAAAAAAAAA"/>
      </p:ext>
    </p:extLst>
  </p:timing>
</p:sld>
</file>

<file path=ppt/slides/slide6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vRG2XBMAAAAlAAAAZAAAAA8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4BAAAcCYAAPAPAABAKQAAAAAAACYAAAAIAAAAAQAAAAAAAAA="/>
              </a:ext>
            </a:extLst>
          </p:cNvSpPr>
          <p:nvPr>
            <p:ph type="dt" sz="quarter" idx="10"/>
          </p:nvPr>
        </p:nvSpPr>
        <p:spPr>
          <a:xfrm>
            <a:off x="685800" y="6248400"/>
            <a:ext cx="1905000" cy="457200"/>
          </a:xfrm>
        </p:spPr>
        <p:txBody>
          <a:bodyPr/>
          <a:lstStyle/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vRG2XBMAAAAlAAAAZAAAAA8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4EwAAcCYAAAglAABAKQAAAAAAACYAAAAIAAAAAQAAAAAAAAA="/>
              </a:ext>
            </a:extLst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/>
          <a:p>
            <a:pPr/>
            <a:r>
              <a:t/>
            </a:r>
          </a:p>
        </p:txBody>
      </p:sp>
      <p:grpSp>
        <p:nvGrpSpPr>
          <p:cNvPr id="4" name="Group1"/>
          <p:cNvGrpSpPr>
            <a:extLst>
              <a:ext uri="smNativeData">
                <pr:smNativeData xmlns:pr="smNativeData" val="SMDATA_7_vRG2XBMAAAAlAAAAAQAAAA0AAAAAkAAAAEgAAACQAAAASAAAAAAAAAAAAAAAAAAAABcAAAAUAAAAAAAAAAAAAAD/fwAA/38AAAAAAAAJAAAABAAAAAAAAAAMAAAAEAAAAAAAAAAAAAAAAAAAAAAAAAAfAAAAVAAAAAAAAAAAAAAAAAAAAAAAAAAAAAAAAAAAAAAAAAAAAAAAAAAAAAAAAAAAAAAAAAAAAAAAAAAAAAAAAAAAAAAAAAAAAAAAAAAAAAAAAAAAAAAAAAAAACEAAAAYAAAAFAAAALATAAAYFQAAAB4AAGgfAAAQAAAAJgAAAAgAAAD/////AAAAAA=="/>
              </a:ext>
            </a:extLst>
          </p:cNvGrpSpPr>
          <p:nvPr/>
        </p:nvGrpSpPr>
        <p:grpSpPr>
          <a:xfrm rot="16200000">
            <a:off x="3200400" y="3429000"/>
            <a:ext cx="1676400" cy="1676400"/>
            <a:chOff x="3200400" y="3429000"/>
            <a:chExt cx="1676400" cy="1676400"/>
          </a:xfrm>
        </p:grpSpPr>
        <p:sp>
          <p:nvSpPr>
            <p:cNvPr id="8" name="Rectangle2"/>
            <p:cNvSpPr>
              <a:extLst>
                <a:ext uri="smNativeData">
                  <pr:smNativeData xmlns:pr="smNativeData" val="SMDATA_13_vRG2XBMAAAAlAAAAZAAAAA0AAAAAkAAAAEgAAACQAAAASAAAAAAAAAAB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CwEwAAQBoAANgYAABoHwAAAAAAACYAAAAIAAAA//////////8="/>
                </a:ext>
              </a:extLst>
            </p:cNvSpPr>
            <p:nvPr/>
          </p:nvSpPr>
          <p:spPr>
            <a:xfrm>
              <a:off x="3200400" y="4267200"/>
              <a:ext cx="838200" cy="838200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7" name="Rectangle1"/>
            <p:cNvSpPr>
              <a:extLst>
                <a:ext uri="smNativeData">
                  <pr:smNativeData xmlns:pr="smNativeData" val="SMDATA_13_vRG2XBMAAAAlAAAAZAAAAA0AAAAAkAAAAEgAAACQAAAASAAAAAAAAAABAAAAAAAAAAEAAABQAAAAAAAAAAAA4D8AAAAAAADgPwAAAAAAAOA/AAAAAAAA4D8AAAAAAADgPwAAAAAAAOA/AAAAAAAA4D8AAAAAAADgPwAAAAAAAOA/AAAAAAAA4D8CAAAAjAAAAAEAAAAAAAAAMzPMDf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zM8wG////AQAAAAAAAAAAAAAAAAAAAAAAAAAAAAAAAAAAAAAAAAAAAAAAAn9/fwCAgIADzMzMAMDA/wB/f38AAAAAAAAAAAAAAAAAAAAAAAAAAAAhAAAAGAAAABQAAACwEwAAGBUAANgYAABAGgAAAAAAACYAAAAIAAAA//////////8="/>
                </a:ext>
              </a:extLst>
            </p:cNvSpPr>
            <p:nvPr/>
          </p:nvSpPr>
          <p:spPr>
            <a:xfrm>
              <a:off x="3200400" y="3429000"/>
              <a:ext cx="838200" cy="838200"/>
            </a:xfrm>
            <a:prstGeom prst="rect">
              <a:avLst/>
            </a:prstGeom>
            <a:solidFill>
              <a:schemeClr val="accent2"/>
            </a:solidFill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6" name="Rectangle4"/>
            <p:cNvSpPr>
              <a:extLst>
                <a:ext uri="smNativeData">
                  <pr:smNativeData xmlns:pr="smNativeData" val="SMDATA_13_vRG2XBMAAAAlAAAAZAAAAA0AAAAAkAAAAEgAAACQAAAASAAAAAAAAAAB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DYGAAAGBUAAAAeAABAGgAAAAAAACYAAAAIAAAA//////////8="/>
                </a:ext>
              </a:extLst>
            </p:cNvSpPr>
            <p:nvPr/>
          </p:nvSpPr>
          <p:spPr>
            <a:xfrm>
              <a:off x="4038600" y="3429000"/>
              <a:ext cx="838200" cy="838200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5" name="Rectangle3"/>
            <p:cNvSpPr>
              <a:extLst>
                <a:ext uri="smNativeData">
                  <pr:smNativeData xmlns:pr="smNativeData" val="SMDATA_13_vRG2XBMAAAAlAAAAZAAAAA0AAAAAkAAAAEgAAACQAAAASAAAAAAAAAABAAAAAAAAAAEAAABQAAAAAAAAAAAA4D8AAAAAAADgPwAAAAAAAOA/AAAAAAAA4D8AAAAAAADgPwAAAAAAAOA/AAAAAAAA4D8AAAAAAADgPwAAAAAAAOA/AAAAAAAA4D8CAAAAjAAAAAEAAAAAAAAAMzPMDf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zM8wG////AQAAAAAAAAAAAAAAAAAAAAAAAAAAAAAAAAAAAAAAAAAAAAAAAn9/fwCAgIADzMzMAMDA/wB/f38AAAAAAAAAAAAAAAAAAAAAAAAAAAAhAAAAGAAAABQAAADYGAAAQBoAAAAeAABoHwAAAAAAACYAAAAIAAAA//////////8="/>
                </a:ext>
              </a:extLst>
            </p:cNvSpPr>
            <p:nvPr/>
          </p:nvSpPr>
          <p:spPr>
            <a:xfrm>
              <a:off x="4038600" y="4267200"/>
              <a:ext cx="838200" cy="838200"/>
            </a:xfrm>
            <a:prstGeom prst="rect">
              <a:avLst/>
            </a:prstGeom>
            <a:solidFill>
              <a:schemeClr val="accent2"/>
            </a:solidFill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</p:grpSp>
      <p:sp>
        <p:nvSpPr>
          <p:cNvPr id="9" name="Curve1"/>
          <p:cNvSpPr>
            <a:extLst>
              <a:ext uri="smNativeData">
                <pr:smNativeData xmlns:pr="smNativeData" val="SMDATA_13_vRG2XBMAAAAlAAAACw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AAAAl4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DgEAAACAcAABAsAABoHwAAEAAAACYAAAAIAAAA//////////8="/>
              </a:ext>
            </a:extLst>
          </p:cNvSpPr>
          <p:nvPr/>
        </p:nvSpPr>
        <p:spPr>
          <a:xfrm>
            <a:off x="2743200" y="1143000"/>
            <a:ext cx="4419600" cy="3962400"/>
          </a:xfrm>
          <a:custGeom>
            <a:avLst/>
            <a:gdLst/>
            <a:ahLst/>
            <a:cxnLst/>
            <a:rect l="0" t="0" r="4419600" b="3962400"/>
            <a:pathLst>
              <a:path w="4419600" h="3962400">
                <a:moveTo>
                  <a:pt x="0" y="3352800"/>
                </a:moveTo>
                <a:lnTo>
                  <a:pt x="152400" y="3200400"/>
                </a:lnTo>
                <a:lnTo>
                  <a:pt x="533400" y="3962400"/>
                </a:lnTo>
                <a:lnTo>
                  <a:pt x="4419600" y="0"/>
                </a:lnTo>
              </a:path>
            </a:pathLst>
          </a:custGeom>
          <a:noFill/>
          <a:ln w="762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0" name="Rectangle5"/>
          <p:cNvSpPr>
            <a:extLst>
              <a:ext uri="smNativeData">
                <pr:smNativeData xmlns:pr="smNativeData" val="SMDATA_13_vRG2XBMAAAAlAAAAZAAAAA0AAAAAkAAAAEgAAACQAAAASAAAAAAAAAABAAAAAAAAAAEAAABQAAAAAAAAAAAA4D8AAAAAAADgPwAAAAAAAOA/AAAAAAAA4D8AAAAAAADgPwAAAAAAAOA/AAAAAAAA4D8AAAAAAADgPwAAAAAAAOA/AAAAAAAA4D8CAAAAjAAAAAEAAAAAAAAA////CP///wgAAAAAAAAAAAAAAAAAAAAAAAAAAAAAAAAAAAAAeAAAAAEAAABAAAAAAAAAAAAAAABaAAAAAAAAAAAAAAAAAAAAAAAAAAAAAAAAAAAAAAAAAAAAAAAAAAAAAAAAAAAAAAAAAAAAAAAAAAAAAAAAAAAAAAAAAAAAAAAAAAAAFAAAADwAAAABAAAAAAAAAP///wg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B////AQAAAAAAAAAAAAAAAAAAAAAAAAAAAAAAAAAAAAAAAAAA////AX9/fwCAgIADzMzMAMDA/wB/f38AAAAAAAAAAAAAAAAAAAAAAAAAAAAhAAAAGAAAABQAAAB4HgAACAcAAPAtAACQFQAAECAAACYAAAAIAAAA//////////8="/>
              </a:ext>
            </a:extLst>
          </p:cNvSpPr>
          <p:nvPr/>
        </p:nvSpPr>
        <p:spPr>
          <a:xfrm>
            <a:off x="4953000" y="1143000"/>
            <a:ext cx="2514600" cy="23622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 algn="ctr">
              <a:spcBef>
                <a:spcPts val="0"/>
              </a:spcBef>
              <a:defRPr>
                <a:solidFill>
                  <a:schemeClr val="bg1"/>
                </a:solidFill>
              </a:defRPr>
            </a:pPr>
          </a:p>
        </p:txBody>
      </p:sp>
      <p:sp>
        <p:nvSpPr>
          <p:cNvPr id="11" name="Textbox1"/>
          <p:cNvSpPr txBox="1">
            <a:extLst>
              <a:ext uri="smNativeData">
                <pr:smNativeData xmlns:pr="smNativeData" val="SMDATA_13_vRG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oBQAAsAQAAHAmAABgCQAAECAAACYAAAAIAAAA//////////8="/>
              </a:ext>
            </a:extLst>
          </p:cNvSpPr>
          <p:nvPr/>
        </p:nvSpPr>
        <p:spPr>
          <a:xfrm>
            <a:off x="838200" y="762000"/>
            <a:ext cx="5410200" cy="762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4400"/>
              <a:t>The square root of 4 is</a:t>
            </a:r>
            <a:endParaRPr sz="4400"/>
          </a:p>
        </p:txBody>
      </p:sp>
      <p:sp>
        <p:nvSpPr>
          <p:cNvPr id="12" name="Textbox2"/>
          <p:cNvSpPr txBox="1">
            <a:extLst>
              <a:ext uri="smNativeData">
                <pr:smNativeData xmlns:pr="smNativeData" val="SMDATA_13_vRG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D4JQAASAMAAOAuAAAKCgAAECAAACYAAAAIAAAA//////////8="/>
              </a:ext>
            </a:extLst>
          </p:cNvSpPr>
          <p:nvPr/>
        </p:nvSpPr>
        <p:spPr>
          <a:xfrm>
            <a:off x="6172200" y="533400"/>
            <a:ext cx="1447800" cy="10985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6600">
                <a:solidFill>
                  <a:schemeClr val="accent2"/>
                </a:solidFill>
              </a:rPr>
              <a:t>2</a:t>
            </a:r>
            <a:endParaRPr sz="660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 advAuto="0"/>
      <p:bldP spid="12" grpId="0" animBg="1" advAuto="0"/>
    </p:bldLst>
    <p:extLst>
      <p:ext uri="smNativeData">
        <pr:smNativeData xmlns:pr="smNativeData" val="vRG2XAIAAAAFAAAA/f///wEAAAABAAAAAAAAAAAAAAAAAAAAAAAAAAkAAAD9////AQAAAAEAAAAAAAAAAAAAAAAAAAAAAAAA"/>
      </p:ext>
    </p:extLst>
  </p:timing>
</p:sld>
</file>

<file path=ppt/slides/slide7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vRG2XBMAAAAlAAAAZAAAAA8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4BAAAcCYAAPAPAABAKQAAAAAAACYAAAAIAAAAAQAAAAAAAAA="/>
              </a:ext>
            </a:extLst>
          </p:cNvSpPr>
          <p:nvPr>
            <p:ph type="dt" sz="quarter" idx="10"/>
          </p:nvPr>
        </p:nvSpPr>
        <p:spPr>
          <a:xfrm>
            <a:off x="685800" y="6248400"/>
            <a:ext cx="1905000" cy="457200"/>
          </a:xfrm>
        </p:spPr>
        <p:txBody>
          <a:bodyPr/>
          <a:lstStyle/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vRG2XBMAAAAlAAAAZAAAAA8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4EwAAcCYAAAglAABAKQAAAAAAACYAAAAIAAAAAQAAAAAAAAA="/>
              </a:ext>
            </a:extLst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/>
          <a:p>
            <a:pPr/>
            <a:r>
              <a:t/>
            </a:r>
          </a:p>
        </p:txBody>
      </p:sp>
      <p:sp>
        <p:nvSpPr>
          <p:cNvPr id="4" name="Rectangle4"/>
          <p:cNvSpPr>
            <a:extLst>
              <a:ext uri="smNativeData">
                <pr:smNativeData xmlns:pr="smNativeData" val="SMDATA_13_vRG2XBMAAAAlAAAAZAAAAA0AAAAAkAAAAEgAAACQAAAASAAAAAAAAAAB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CQjDQs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CwEwAA8A8AANgYAAAYFQAAEAAAACYAAAAIAAAA//////////8="/>
              </a:ext>
            </a:extLst>
          </p:cNvSpPr>
          <p:nvPr/>
        </p:nvSpPr>
        <p:spPr>
          <a:xfrm>
            <a:off x="3200400" y="2590800"/>
            <a:ext cx="838200" cy="8382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5" name="Rectangle5"/>
          <p:cNvSpPr>
            <a:extLst>
              <a:ext uri="smNativeData">
                <pr:smNativeData xmlns:pr="smNativeData" val="SMDATA_13_vRG2XBMAAAAlAAAAZAAAAA0AAAAAkAAAAEgAAACQAAAASAAAAAAAAAABAAAAAAAAAAEAAABQAAAAAAAAAAAA4D8AAAAAAADgPwAAAAAAAOA/AAAAAAAA4D8AAAAAAADgPwAAAAAAAOA/AAAAAAAA4D8AAAAAAADgPwAAAAAAAOA/AAAAAAAA4D8CAAAAjAAAAAEAAAAAAAAAMzPMDf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DUlFDUMAAAAEAAAAAAAAAAAAAAAAAAAAAAAAAAeAAAAaAAAAAAAAAAAAAAAAAAAAAAAAAAAAAAAECcAABAnAAAAAAAAAAAAAAAAAAAAAAAAAAAAAAAAAAAAAAAAAAAAABQAAAAAAAAAwMD/AAAAAABkAAAAMgAAAAAAAABkAAAAAAAAAH9/fwAKAAAAHwAAAFQAAAAzM8wG////AQAAAAAAAAAAAAAAAAAAAAAAAAAAAAAAAAAAAAAAAAAAAAAAAn9/fwCAgIADzMzMAMDA/wB/f38AAAAAAAAAAAAAAAAAAAAAAAAAAAAhAAAAGAAAABQAAAAAHgAA8A8AACgjAAAYFQAAEAAAACYAAAAIAAAA//////////8="/>
              </a:ext>
            </a:extLst>
          </p:cNvSpPr>
          <p:nvPr/>
        </p:nvSpPr>
        <p:spPr>
          <a:xfrm>
            <a:off x="4876800" y="2590800"/>
            <a:ext cx="838200" cy="838200"/>
          </a:xfrm>
          <a:prstGeom prst="rect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6" name="Rectangle6"/>
          <p:cNvSpPr>
            <a:extLst>
              <a:ext uri="smNativeData">
                <pr:smNativeData xmlns:pr="smNativeData" val="SMDATA_13_vRG2XBMAAAAlAAAAZAAAAA0AAAAAkAAAAEgAAACQAAAASAAAAAAAAAAB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DYGAAA8A8AAAAeAAAYFQAAEAAAACYAAAAIAAAA//////////8="/>
              </a:ext>
            </a:extLst>
          </p:cNvSpPr>
          <p:nvPr/>
        </p:nvSpPr>
        <p:spPr>
          <a:xfrm>
            <a:off x="4038600" y="2590800"/>
            <a:ext cx="838200" cy="8382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7" name="Rectangle1"/>
          <p:cNvSpPr>
            <a:extLst>
              <a:ext uri="smNativeData">
                <pr:smNativeData xmlns:pr="smNativeData" val="SMDATA_13_vRG2XBMAAAAlAAAAZAAAAA0AAAAAkAAAAEgAAACQAAAASAAAAAAAAAABAAAAAAAAAAEAAABQAAAAAAAAAAAA4D8AAAAAAADgPwAAAAAAAOA/AAAAAAAA4D8AAAAAAADgPwAAAAAAAOA/AAAAAAAA4D8AAAAAAADgPwAAAAAAAOA/AAAAAAAA4D8CAAAAjAAAAAEAAAAAAAAAMzPMDf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zM8wG////AQAAAAAAAAAAAAAAAAAAAAAAAAAAAAAAAAAAAAAAAAAAAAAAAn9/fwCAgIADzMzMAMDA/wB/f38AAAAAAAAAAAAAAAAAAAAAAAAAAAAhAAAAGAAAABQAAACwEwAAQBoAANgYAABoHwAAEAAAACYAAAAIAAAA//////////8="/>
              </a:ext>
            </a:extLst>
          </p:cNvSpPr>
          <p:nvPr/>
        </p:nvSpPr>
        <p:spPr>
          <a:xfrm>
            <a:off x="3200400" y="4267200"/>
            <a:ext cx="838200" cy="838200"/>
          </a:xfrm>
          <a:prstGeom prst="rect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8" name="Rectangle2"/>
          <p:cNvSpPr>
            <a:extLst>
              <a:ext uri="smNativeData">
                <pr:smNativeData xmlns:pr="smNativeData" val="SMDATA_13_vRG2XBMAAAAlAAAAZAAAAA0AAAAAkAAAAEgAAACQAAAASAAAAAAAAAAB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CwEwAAGBUAANgYAABAGgAAEAAAACYAAAAIAAAA//////////8="/>
              </a:ext>
            </a:extLst>
          </p:cNvSpPr>
          <p:nvPr/>
        </p:nvSpPr>
        <p:spPr>
          <a:xfrm>
            <a:off x="3200400" y="3429000"/>
            <a:ext cx="838200" cy="8382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9" name="Rectangle3"/>
          <p:cNvSpPr>
            <a:extLst>
              <a:ext uri="smNativeData">
                <pr:smNativeData xmlns:pr="smNativeData" val="SMDATA_13_vRG2XBMAAAAlAAAAZAAAAA0AAAAAkAAAAEgAAACQAAAASAAAAAAAAAABAAAAAAAAAAEAAABQAAAAAAAAAAAA4D8AAAAAAADgPwAAAAAAAOA/AAAAAAAA4D8AAAAAAADgPwAAAAAAAOA/AAAAAAAA4D8AAAAAAADgPwAAAAAAAOA/AAAAAAAA4D8CAAAAjAAAAAEAAAAAAAAAMzPMDf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zM8wG////AQAAAAAAAAAAAAAAAAAAAAAAAAAAAAAAAAAAAAAAAAAAAAAAAn9/fwCAgIADzMzMAMDA/wB/f38AAAAAAAAAAAAAAAAAAAAAAAAAAAAhAAAAGAAAABQAAADYGAAAGBUAAAAeAABAGgAAEAAAACYAAAAIAAAA//////////8="/>
              </a:ext>
            </a:extLst>
          </p:cNvSpPr>
          <p:nvPr/>
        </p:nvSpPr>
        <p:spPr>
          <a:xfrm>
            <a:off x="4038600" y="3429000"/>
            <a:ext cx="838200" cy="838200"/>
          </a:xfrm>
          <a:prstGeom prst="rect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0" name="Rectangle7"/>
          <p:cNvSpPr>
            <a:extLst>
              <a:ext uri="smNativeData">
                <pr:smNativeData xmlns:pr="smNativeData" val="SMDATA_13_vRG2XBMAAAAlAAAAZAAAAA0AAAAAkAAAAEgAAACQAAAASAAAAAAAAAAB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AHgAAGBUAACgjAABAGgAAEAAAACYAAAAIAAAA//////////8="/>
              </a:ext>
            </a:extLst>
          </p:cNvSpPr>
          <p:nvPr/>
        </p:nvSpPr>
        <p:spPr>
          <a:xfrm>
            <a:off x="4876800" y="3429000"/>
            <a:ext cx="838200" cy="8382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1" name="Rectangle9"/>
          <p:cNvSpPr>
            <a:extLst>
              <a:ext uri="smNativeData">
                <pr:smNativeData xmlns:pr="smNativeData" val="SMDATA_13_vRG2XBMAAAAlAAAAZAAAAA0AAAAAkAAAAEgAAACQAAAASAAAAAAAAAAB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AHgAAQBoAACgjAABoHwAAEAAAACYAAAAIAAAA//////////8="/>
              </a:ext>
            </a:extLst>
          </p:cNvSpPr>
          <p:nvPr/>
        </p:nvSpPr>
        <p:spPr>
          <a:xfrm>
            <a:off x="4876800" y="4267200"/>
            <a:ext cx="838200" cy="8382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2" name="Rectangle10"/>
          <p:cNvSpPr>
            <a:extLst>
              <a:ext uri="smNativeData">
                <pr:smNativeData xmlns:pr="smNativeData" val="SMDATA_13_vRG2XBMAAAAlAAAAZAAAAA0AAAAAkAAAAEgAAACQAAAASAAAAAAAAAAB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DYGAAAQBoAAAAeAABoHwAAEAAAACYAAAAIAAAA//////////8="/>
              </a:ext>
            </a:extLst>
          </p:cNvSpPr>
          <p:nvPr/>
        </p:nvSpPr>
        <p:spPr>
          <a:xfrm>
            <a:off x="4038600" y="4267200"/>
            <a:ext cx="838200" cy="8382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3" name="Curve1"/>
          <p:cNvSpPr>
            <a:extLst>
              <a:ext uri="smNativeData">
                <pr:smNativeData xmlns:pr="smNativeData" val="SMDATA_13_vRG2XBMAAAAlAAAACw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AAAAl4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BoEAAAQAsAANgnAABoHwAAEAAAACYAAAAIAAAA//////////8="/>
              </a:ext>
            </a:extLst>
          </p:cNvSpPr>
          <p:nvPr/>
        </p:nvSpPr>
        <p:spPr>
          <a:xfrm>
            <a:off x="2667000" y="1828800"/>
            <a:ext cx="3810000" cy="3276600"/>
          </a:xfrm>
          <a:custGeom>
            <a:avLst/>
            <a:gdLst/>
            <a:ahLst/>
            <a:cxnLst/>
            <a:rect l="0" t="0" r="3810000" b="3276600"/>
            <a:pathLst>
              <a:path w="3810000" h="3276600">
                <a:moveTo>
                  <a:pt x="0" y="2772508"/>
                </a:moveTo>
                <a:lnTo>
                  <a:pt x="131379" y="2646485"/>
                </a:lnTo>
                <a:lnTo>
                  <a:pt x="459828" y="3276600"/>
                </a:lnTo>
                <a:lnTo>
                  <a:pt x="3810000" y="0"/>
                </a:lnTo>
              </a:path>
            </a:pathLst>
          </a:custGeom>
          <a:noFill/>
          <a:ln w="762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4" name="Rectangle8"/>
          <p:cNvSpPr>
            <a:extLst>
              <a:ext uri="smNativeData">
                <pr:smNativeData xmlns:pr="smNativeData" val="SMDATA_13_vRG2XBMAAAAlAAAAZAAAAA0AAAAAkAAAAEgAAACQAAAASAAAAAAAAAABAAAAAAAAAAEAAABQAAAAAAAAAAAA4D8AAAAAAADgPwAAAAAAAOA/AAAAAAAA4D8AAAAAAADgPwAAAAAAAOA/AAAAAAAA4D8AAAAAAADgPwAAAAAAAOA/AAAAAAAA4D8CAAAAjAAAAAEAAAAAAAAA////CP///wgAAAAAAAAAAAAAAAAAAAAAAAAAAAAAAAAAAAAAeAAAAAEAAABAAAAAAAAAAAAAAABaAAAAAAAAAAAAAAAAAAAAAAAAAAAAAAAAAAAAAAAAAAAAAAAAAAAAAAAAAAAAAAAAAAAAAAAAAAAAAAAAAAAAAAAAAAAAAAAAAAAAFAAAADwAAAABAAAAAAAAAP///wg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B////AQAAAAAAAAAAAAAAAAAAAAAAAAAAAAAAAAAAAAAAAAAA////AX9/fwCAgIADzMzMAMDA/wB/f38AAAAAAAAAAAAAAAAAAAAAAAAAAAAhAAAAGAAAABQAAAAoIwAAgAcAAFAoAADwDwAAECAAACYAAAAIAAAA//////////8="/>
              </a:ext>
            </a:extLst>
          </p:cNvSpPr>
          <p:nvPr/>
        </p:nvSpPr>
        <p:spPr>
          <a:xfrm>
            <a:off x="5715000" y="1219200"/>
            <a:ext cx="838200" cy="13716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 algn="ctr">
              <a:spcBef>
                <a:spcPts val="0"/>
              </a:spcBef>
              <a:defRPr>
                <a:solidFill>
                  <a:schemeClr val="bg1"/>
                </a:solidFill>
              </a:defRPr>
            </a:pPr>
          </a:p>
        </p:txBody>
      </p:sp>
      <p:sp>
        <p:nvSpPr>
          <p:cNvPr id="15" name="Textbox1"/>
          <p:cNvSpPr txBox="1">
            <a:extLst>
              <a:ext uri="smNativeData">
                <pr:smNativeData xmlns:pr="smNativeData" val="SMDATA_13_vRG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oBQAAsAQAAHAmAABgCQAAECAAACYAAAAIAAAA//////////8="/>
              </a:ext>
            </a:extLst>
          </p:cNvSpPr>
          <p:nvPr/>
        </p:nvSpPr>
        <p:spPr>
          <a:xfrm>
            <a:off x="838200" y="762000"/>
            <a:ext cx="5410200" cy="762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4400"/>
              <a:t>The square root of 9 is</a:t>
            </a:r>
            <a:endParaRPr sz="4400"/>
          </a:p>
        </p:txBody>
      </p:sp>
      <p:sp>
        <p:nvSpPr>
          <p:cNvPr id="16" name="Textbox2"/>
          <p:cNvSpPr txBox="1">
            <a:extLst>
              <a:ext uri="smNativeData">
                <pr:smNativeData xmlns:pr="smNativeData" val="SMDATA_13_vRG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BwJgAASAMAAFgvAAAKCgAAECAAACYAAAAIAAAA//////////8="/>
              </a:ext>
            </a:extLst>
          </p:cNvSpPr>
          <p:nvPr/>
        </p:nvSpPr>
        <p:spPr>
          <a:xfrm>
            <a:off x="6248400" y="533400"/>
            <a:ext cx="1447800" cy="10985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6600">
                <a:solidFill>
                  <a:schemeClr val="accent2"/>
                </a:solidFill>
              </a:rPr>
              <a:t>3</a:t>
            </a:r>
            <a:endParaRPr sz="660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 advAuto="0"/>
      <p:bldP spid="16" grpId="0" animBg="1" advAuto="0"/>
    </p:bldLst>
    <p:extLst>
      <p:ext uri="smNativeData">
        <pr:smNativeData xmlns:pr="smNativeData" val="vRG2XAIAAAAFAAAA/f///wEAAAABAAAAAAAAAAAAAAAAAAAAAAAAAAkAAAD9////AQAAAAEAAAAAAAAAAAAAAAAAAAAAAAAA"/>
      </p:ext>
    </p:extLst>
  </p:timing>
</p:sld>
</file>

<file path=ppt/slides/slide8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vRG2XBMAAAAlAAAAZAAAAA8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4BAAAcCYAAPAPAABAKQAAAAAAACYAAAAIAAAAAQAAAAAAAAA="/>
              </a:ext>
            </a:extLst>
          </p:cNvSpPr>
          <p:nvPr>
            <p:ph type="dt" sz="quarter" idx="10"/>
          </p:nvPr>
        </p:nvSpPr>
        <p:spPr>
          <a:xfrm>
            <a:off x="685800" y="6248400"/>
            <a:ext cx="1905000" cy="457200"/>
          </a:xfrm>
        </p:spPr>
        <p:txBody>
          <a:bodyPr/>
          <a:lstStyle/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vRG2XBMAAAAlAAAAZAAAAA8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4EwAAcCYAAAglAABAKQAAAAAAACYAAAAIAAAAAQAAAAAAAAA="/>
              </a:ext>
            </a:extLst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/>
          <a:p>
            <a:pPr/>
            <a:r>
              <a:t/>
            </a:r>
          </a:p>
        </p:txBody>
      </p:sp>
      <p:sp>
        <p:nvSpPr>
          <p:cNvPr id="4" name="Rectangle7"/>
          <p:cNvSpPr>
            <a:extLst>
              <a:ext uri="smNativeData">
                <pr:smNativeData xmlns:pr="smNativeData" val="SMDATA_13_vRG2XBMAAAAlAAAAZAAAAA0AAAAAkAAAAEgAAACQAAAASAAAAAAAAAAB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CwEwAA8A8AANgYAAAYFQAAEAAAACYAAAAIAAAA//////////8="/>
              </a:ext>
            </a:extLst>
          </p:cNvSpPr>
          <p:nvPr/>
        </p:nvSpPr>
        <p:spPr>
          <a:xfrm>
            <a:off x="3200400" y="2590800"/>
            <a:ext cx="838200" cy="8382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5" name="Rectangle6"/>
          <p:cNvSpPr>
            <a:extLst>
              <a:ext uri="smNativeData">
                <pr:smNativeData xmlns:pr="smNativeData" val="SMDATA_13_vRG2XBMAAAAlAAAAZAAAAA0AAAAAkAAAAEgAAACQAAAASAAAAAAAAAABAAAAAAAAAAEAAABQAAAAAAAAAAAA4D8AAAAAAADgPwAAAAAAAOA/AAAAAAAA4D8AAAAAAADgPwAAAAAAAOA/AAAAAAAA4D8AAAAAAADgPwAAAAAAAOA/AAAAAAAA4D8CAAAAjAAAAAEAAAAAAAAAMzPMDf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zM8wG////AQAAAAAAAAAAAAAAAAAAAAAAAAAAAAAAAAAAAAAAAAAAAAAAAn9/fwCAgIADzMzMAMDA/wB/f38AAAAAAAAAAAAAAAAAAAAAAAAAAAAhAAAAGAAAABQAAAAoIwAAyAoAAFAoAADwDwAAEAAAACYAAAAIAAAA//////////8="/>
              </a:ext>
            </a:extLst>
          </p:cNvSpPr>
          <p:nvPr/>
        </p:nvSpPr>
        <p:spPr>
          <a:xfrm>
            <a:off x="5715000" y="1752600"/>
            <a:ext cx="838200" cy="838200"/>
          </a:xfrm>
          <a:prstGeom prst="rect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6" name="Rectangle9"/>
          <p:cNvSpPr>
            <a:extLst>
              <a:ext uri="smNativeData">
                <pr:smNativeData xmlns:pr="smNativeData" val="SMDATA_13_vRG2XBMAAAAlAAAAZAAAAA0AAAAAkAAAAEgAAACQAAAASAAAAAAAAAAB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CwEwAAyAoAANgYAADwDwAAEAAAACYAAAAIAAAA//////////8="/>
              </a:ext>
            </a:extLst>
          </p:cNvSpPr>
          <p:nvPr/>
        </p:nvSpPr>
        <p:spPr>
          <a:xfrm>
            <a:off x="3200400" y="1752600"/>
            <a:ext cx="838200" cy="8382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7" name="Rectangle8"/>
          <p:cNvSpPr>
            <a:extLst>
              <a:ext uri="smNativeData">
                <pr:smNativeData xmlns:pr="smNativeData" val="SMDATA_13_vRG2XBMAAAAlAAAAZAAAAA0AAAAAkAAAAEgAAACQAAAASAAAAAAAAAAB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DYGAAAyAoAAAAeAADwDwAAEAAAACYAAAAIAAAA//////////8="/>
              </a:ext>
            </a:extLst>
          </p:cNvSpPr>
          <p:nvPr/>
        </p:nvSpPr>
        <p:spPr>
          <a:xfrm>
            <a:off x="4038600" y="1752600"/>
            <a:ext cx="838200" cy="8382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8" name="Rectangle5"/>
          <p:cNvSpPr>
            <a:extLst>
              <a:ext uri="smNativeData">
                <pr:smNativeData xmlns:pr="smNativeData" val="SMDATA_13_vRG2XBMAAAAlAAAAZAAAAA0AAAAAkAAAAEgAAACQAAAASAAAAAAAAAAB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AHgAAyAoAACgjAADwDwAAEAAAACYAAAAIAAAA//////////8="/>
              </a:ext>
            </a:extLst>
          </p:cNvSpPr>
          <p:nvPr/>
        </p:nvSpPr>
        <p:spPr>
          <a:xfrm>
            <a:off x="4876800" y="1752600"/>
            <a:ext cx="838200" cy="8382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9" name="Rectangle2"/>
          <p:cNvSpPr>
            <a:extLst>
              <a:ext uri="smNativeData">
                <pr:smNativeData xmlns:pr="smNativeData" val="SMDATA_13_vRG2XBMAAAAlAAAAZAAAAA0AAAAAkAAAAEgAAACQAAAASAAAAAAAAAAB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oIwAA8A8AAFAoAAAYFQAAEAAAACYAAAAIAAAA//////////8="/>
              </a:ext>
            </a:extLst>
          </p:cNvSpPr>
          <p:nvPr/>
        </p:nvSpPr>
        <p:spPr>
          <a:xfrm>
            <a:off x="5715000" y="2590800"/>
            <a:ext cx="838200" cy="8382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0" name="Rectangle1"/>
          <p:cNvSpPr>
            <a:extLst>
              <a:ext uri="smNativeData">
                <pr:smNativeData xmlns:pr="smNativeData" val="SMDATA_13_vRG2XBMAAAAlAAAAZAAAAA0AAAAAkAAAAEgAAACQAAAASAAAAAAAAAABAAAAAAAAAAEAAABQAAAAAAAAAAAA4D8AAAAAAADgPwAAAAAAAOA/AAAAAAAA4D8AAAAAAADgPwAAAAAAAOA/AAAAAAAA4D8AAAAAAADgPwAAAAAAAOA/AAAAAAAA4D8CAAAAjAAAAAEAAAAAAAAAMzPMDf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zM8wG////AQAAAAAAAAAAAAAAAAAAAAAAAAAAAAAAAAAAAAAAAAAAAAAAAn9/fwCAgIADzMzMAMDA/wB/f38AAAAAAAAAAAAAAAAAAAAAAAAAAAAhAAAAGAAAABQAAAAAHgAA8A8AACgjAAAYFQAAEAAAACYAAAAIAAAA//////////8="/>
              </a:ext>
            </a:extLst>
          </p:cNvSpPr>
          <p:nvPr/>
        </p:nvSpPr>
        <p:spPr>
          <a:xfrm>
            <a:off x="4876800" y="2590800"/>
            <a:ext cx="838200" cy="838200"/>
          </a:xfrm>
          <a:prstGeom prst="rect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1" name="Rectangle4"/>
          <p:cNvSpPr>
            <a:extLst>
              <a:ext uri="smNativeData">
                <pr:smNativeData xmlns:pr="smNativeData" val="SMDATA_13_vRG2XBMAAAAlAAAAZAAAAA0AAAAAkAAAAEgAAACQAAAASAAAAAAAAAAB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DYGAAA8A8AAAAeAAAYFQAAEAAAACYAAAAIAAAA//////////8="/>
              </a:ext>
            </a:extLst>
          </p:cNvSpPr>
          <p:nvPr/>
        </p:nvSpPr>
        <p:spPr>
          <a:xfrm>
            <a:off x="4038600" y="2590800"/>
            <a:ext cx="838200" cy="8382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2" name="Rectangle3"/>
          <p:cNvSpPr>
            <a:extLst>
              <a:ext uri="smNativeData">
                <pr:smNativeData xmlns:pr="smNativeData" val="SMDATA_13_vRG2XBMAAAAlAAAAZAAAAA0AAAAAkAAAAEgAAACQAAAASAAAAAAAAAABAAAAAAAAAAEAAABQAAAAAAAAAAAA4D8AAAAAAADgPwAAAAAAAOA/AAAAAAAA4D8AAAAAAADgPwAAAAAAAOA/AAAAAAAA4D8AAAAAAADgPwAAAAAAAOA/AAAAAAAA4D8CAAAAjAAAAAEAAAAAAAAAMzPMDf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zM8wG////AQAAAAAAAAAAAAAAAAAAAAAAAAAAAAAAAAAAAAAAAAAAAAAAAn9/fwCAgIADzMzMAMDA/wB/f38AAAAAAAAAAAAAAAAAAAAAAAAAAAAhAAAAGAAAABQAAACwEwAAQBoAANgYAABoHwAAEAAAACYAAAAIAAAA//////////8="/>
              </a:ext>
            </a:extLst>
          </p:cNvSpPr>
          <p:nvPr/>
        </p:nvSpPr>
        <p:spPr>
          <a:xfrm>
            <a:off x="3200400" y="4267200"/>
            <a:ext cx="838200" cy="838200"/>
          </a:xfrm>
          <a:prstGeom prst="rect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3" name="Rectangle10"/>
          <p:cNvSpPr>
            <a:extLst>
              <a:ext uri="smNativeData">
                <pr:smNativeData xmlns:pr="smNativeData" val="SMDATA_13_vRG2XBMAAAAlAAAAZAAAAA0AAAAAkAAAAEgAAACQAAAASAAAAAAAAAAB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oIwAAGBUAAFAoAABAGgAAEAAAACYAAAAIAAAA//////////8="/>
              </a:ext>
            </a:extLst>
          </p:cNvSpPr>
          <p:nvPr/>
        </p:nvSpPr>
        <p:spPr>
          <a:xfrm>
            <a:off x="5715000" y="3429000"/>
            <a:ext cx="838200" cy="8382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4" name="Rectangle14"/>
          <p:cNvSpPr>
            <a:extLst>
              <a:ext uri="smNativeData">
                <pr:smNativeData xmlns:pr="smNativeData" val="SMDATA_13_vRG2XBMAAAAlAAAAZAAAAA0AAAAAkAAAAEgAAACQAAAASAAAAAAAAAAB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CwEwAAGBUAANgYAABAGgAAEAAAACYAAAAIAAAA//////////8="/>
              </a:ext>
            </a:extLst>
          </p:cNvSpPr>
          <p:nvPr/>
        </p:nvSpPr>
        <p:spPr>
          <a:xfrm>
            <a:off x="3200400" y="3429000"/>
            <a:ext cx="838200" cy="8382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5" name="Rectangle13"/>
          <p:cNvSpPr>
            <a:extLst>
              <a:ext uri="smNativeData">
                <pr:smNativeData xmlns:pr="smNativeData" val="SMDATA_13_vRG2XBMAAAAlAAAAZAAAAA0AAAAAkAAAAEgAAACQAAAASAAAAAAAAAABAAAAAAAAAAEAAABQAAAAAAAAAAAA4D8AAAAAAADgPwAAAAAAAOA/AAAAAAAA4D8AAAAAAADgPwAAAAAAAOA/AAAAAAAA4D8AAAAAAADgPwAAAAAAAOA/AAAAAAAA4D8CAAAAjAAAAAEAAAAAAAAAMzPMDf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zM8wG////AQAAAAAAAAAAAAAAAAAAAAAAAAAAAAAAAAAAAAAAAAAAAAAAAn9/fwCAgIADzMzMAMDA/wB/f38AAAAAAAAAAAAAAAAAAAAAAAAAAAAhAAAAGAAAABQAAADYGAAAGBUAAAAeAABAGgAAEAAAACYAAAAIAAAA//////////8="/>
              </a:ext>
            </a:extLst>
          </p:cNvSpPr>
          <p:nvPr/>
        </p:nvSpPr>
        <p:spPr>
          <a:xfrm>
            <a:off x="4038600" y="3429000"/>
            <a:ext cx="838200" cy="838200"/>
          </a:xfrm>
          <a:prstGeom prst="rect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6" name="Rectangle16"/>
          <p:cNvSpPr>
            <a:extLst>
              <a:ext uri="smNativeData">
                <pr:smNativeData xmlns:pr="smNativeData" val="SMDATA_13_vRG2XBMAAAAlAAAAZAAAAA0AAAAAkAAAAEgAAACQAAAASAAAAAAAAAAB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AHgAAGBUAACgjAABAGgAAEAAAACYAAAAIAAAA//////////8="/>
              </a:ext>
            </a:extLst>
          </p:cNvSpPr>
          <p:nvPr/>
        </p:nvSpPr>
        <p:spPr>
          <a:xfrm>
            <a:off x="4876800" y="3429000"/>
            <a:ext cx="838200" cy="8382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7" name="Rectangle15"/>
          <p:cNvSpPr>
            <a:extLst>
              <a:ext uri="smNativeData">
                <pr:smNativeData xmlns:pr="smNativeData" val="SMDATA_13_vRG2XBMAAAAlAAAAZAAAAA0AAAAAkAAAAEgAAACQAAAASAAAAAAAAAAB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oIwAAQBoAAFAoAABoHwAAEAAAACYAAAAIAAAA//////////8="/>
              </a:ext>
            </a:extLst>
          </p:cNvSpPr>
          <p:nvPr/>
        </p:nvSpPr>
        <p:spPr>
          <a:xfrm>
            <a:off x="5715000" y="4267200"/>
            <a:ext cx="838200" cy="8382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8" name="Rectangle12"/>
          <p:cNvSpPr>
            <a:extLst>
              <a:ext uri="smNativeData">
                <pr:smNativeData xmlns:pr="smNativeData" val="SMDATA_13_vRG2XBMAAAAlAAAAZAAAAA0AAAAAkAAAAEgAAACQAAAASAAAAAAAAAAB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AHgAAQBoAACgjAABoHwAAEAAAACYAAAAIAAAA//////////8="/>
              </a:ext>
            </a:extLst>
          </p:cNvSpPr>
          <p:nvPr/>
        </p:nvSpPr>
        <p:spPr>
          <a:xfrm>
            <a:off x="4876800" y="4267200"/>
            <a:ext cx="838200" cy="8382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9" name="Rectangle11"/>
          <p:cNvSpPr>
            <a:extLst>
              <a:ext uri="smNativeData">
                <pr:smNativeData xmlns:pr="smNativeData" val="SMDATA_13_vRG2XBMAAAAlAAAAZAAAAA0AAAAAkAAAAEgAAACQAAAASAAAAAAAAAAB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DYGAAAQBoAAAAeAABoHwAAEAAAACYAAAAIAAAA//////////8="/>
              </a:ext>
            </a:extLst>
          </p:cNvSpPr>
          <p:nvPr/>
        </p:nvSpPr>
        <p:spPr>
          <a:xfrm>
            <a:off x="4038600" y="4267200"/>
            <a:ext cx="838200" cy="8382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20" name="Curve1"/>
          <p:cNvSpPr>
            <a:extLst>
              <a:ext uri="smNativeData">
                <pr:smNativeData xmlns:pr="smNativeData" val="SMDATA_13_vRG2XBMAAAAlAAAACw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AAAAl4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DgEAAAQAsAANgnAABoHwAAEAAAACYAAAAIAAAA//////////8="/>
              </a:ext>
            </a:extLst>
          </p:cNvSpPr>
          <p:nvPr/>
        </p:nvSpPr>
        <p:spPr>
          <a:xfrm>
            <a:off x="2743200" y="1828800"/>
            <a:ext cx="3733800" cy="3276600"/>
          </a:xfrm>
          <a:custGeom>
            <a:avLst/>
            <a:gdLst/>
            <a:ahLst/>
            <a:cxnLst/>
            <a:rect l="0" t="0" r="3733800" b="3276600"/>
            <a:pathLst>
              <a:path w="3733800" h="3276600">
                <a:moveTo>
                  <a:pt x="0" y="2772508"/>
                </a:moveTo>
                <a:lnTo>
                  <a:pt x="128752" y="2646485"/>
                </a:lnTo>
                <a:lnTo>
                  <a:pt x="450631" y="3276600"/>
                </a:lnTo>
                <a:lnTo>
                  <a:pt x="3733800" y="-6569"/>
                </a:lnTo>
              </a:path>
            </a:pathLst>
          </a:custGeom>
          <a:noFill/>
          <a:ln w="762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21" name="Textbox2"/>
          <p:cNvSpPr txBox="1">
            <a:extLst>
              <a:ext uri="smNativeData">
                <pr:smNativeData xmlns:pr="smNativeData" val="SMDATA_13_vRG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DQAgAAsAQAAHAmAABgCQAAECAAACYAAAAIAAAA//////////8="/>
              </a:ext>
            </a:extLst>
          </p:cNvSpPr>
          <p:nvPr/>
        </p:nvSpPr>
        <p:spPr>
          <a:xfrm>
            <a:off x="457200" y="762000"/>
            <a:ext cx="5791200" cy="762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4400"/>
              <a:t>The square root of 16 is</a:t>
            </a:r>
            <a:endParaRPr sz="4400"/>
          </a:p>
        </p:txBody>
      </p:sp>
      <p:sp>
        <p:nvSpPr>
          <p:cNvPr id="22" name="Textbox1"/>
          <p:cNvSpPr txBox="1">
            <a:extLst>
              <a:ext uri="smNativeData">
                <pr:smNativeData xmlns:pr="smNativeData" val="SMDATA_13_vRG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BwJgAASAMAAFgvAAAKCgAAECAAACYAAAAIAAAA//////////8="/>
              </a:ext>
            </a:extLst>
          </p:cNvSpPr>
          <p:nvPr/>
        </p:nvSpPr>
        <p:spPr>
          <a:xfrm>
            <a:off x="6248400" y="533400"/>
            <a:ext cx="1447800" cy="10985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6600">
                <a:solidFill>
                  <a:schemeClr val="accent2"/>
                </a:solidFill>
              </a:rPr>
              <a:t>4</a:t>
            </a:r>
            <a:endParaRPr sz="660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 advAuto="0"/>
      <p:bldP spid="22" grpId="0" animBg="1" advAuto="0"/>
    </p:bldLst>
    <p:extLst>
      <p:ext uri="smNativeData">
        <pr:smNativeData xmlns:pr="smNativeData" val="vRG2XAIAAAAFAAAA/f///wEAAAABAAAAAAAAAAAAAAAAAAAAAAAAAAkAAAD9////AQAAAAEAAAAAAAAAAAAAAAAAAAAAAAAA"/>
      </p:ext>
    </p:extLst>
  </p:timing>
</p:sld>
</file>

<file path=ppt/slides/slide9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vRG2XBMAAAAlAAAAZAAAAA8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4BAAAcCYAAPAPAABAKQAAAAAAACYAAAAIAAAAAQAAAAAAAAA="/>
              </a:ext>
            </a:extLst>
          </p:cNvSpPr>
          <p:nvPr>
            <p:ph type="dt" sz="quarter" idx="10"/>
          </p:nvPr>
        </p:nvSpPr>
        <p:spPr>
          <a:xfrm>
            <a:off x="685800" y="6248400"/>
            <a:ext cx="1905000" cy="457200"/>
          </a:xfrm>
        </p:spPr>
        <p:txBody>
          <a:bodyPr/>
          <a:lstStyle/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vRG2XBMAAAAlAAAAZAAAAA8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4EwAAcCYAAAglAABAKQAAAAAAACYAAAAIAAAAAQAAAAAAAAA="/>
              </a:ext>
            </a:extLst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/>
          <a:p>
            <a:pPr/>
            <a:r>
              <a:t/>
            </a:r>
          </a:p>
        </p:txBody>
      </p:sp>
      <p:grpSp>
        <p:nvGrpSpPr>
          <p:cNvPr id="4" name="Group1"/>
          <p:cNvGrpSpPr>
            <a:extLst>
              <a:ext uri="smNativeData">
                <pr:smNativeData xmlns:pr="smNativeData" val="SMDATA_7_vRG2XBMAAAAlAAAAAQAAAA0AAAAAkAAAAEgAAACQAAAASAAAAAAAAAAAAAAAAAAAABcAAAAUAAAAAAAAAAAAAAD/fwAA/38AAAAAAAAJAAAABAAAAAAAAAAMAAAAEAAAAAAAAAAAAAAAAAAAAAAAAAAfAAAAVAAAAAAAAAAAAAAAAAAAAAAAAAAAAAAAAAAAAAAAAAAAAAAAAAAAAAAAAAAAAAAAAAAAAAAAAAAAAAAAAAAAAAAAAAAAAAAAAAAAAAAAAAAAAAAAAAAAACEAAAAYAAAAFAAAAAAPAADYCQAAyCgAAKAjAAAQAAAAJgAAAAgAAAD/////AAAAAA=="/>
              </a:ext>
            </a:extLst>
          </p:cNvGrpSpPr>
          <p:nvPr/>
        </p:nvGrpSpPr>
        <p:grpSpPr>
          <a:xfrm rot="5400000">
            <a:off x="2438400" y="1600200"/>
            <a:ext cx="4191000" cy="4191000"/>
            <a:chOff x="2438400" y="1600200"/>
            <a:chExt cx="4191000" cy="4191000"/>
          </a:xfrm>
        </p:grpSpPr>
        <p:sp>
          <p:nvSpPr>
            <p:cNvPr id="29" name="Rectangle16"/>
            <p:cNvSpPr>
              <a:extLst>
                <a:ext uri="smNativeData">
                  <pr:smNativeData xmlns:pr="smNativeData" val="SMDATA_13_vRG2XBMAAAAlAAAAZAAAAA0AAAAAkAAAAEgAAACQAAAASAAAAAAAAAABAAAAAAAAAAEAAABQAAAAAAAAAAAA4D8AAAAAAADgPwAAAAAAAOA/AAAAAAAA4D8AAAAAAADgPwAAAAAAAOA/AAAAAAAA4D8AAAAAAADgPwAAAAAAAOA/AAAAAAAA4D8CAAAAjAAAAAEAAAAAAAAAMzPMDf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zM8wG////AQAAAAAAAAAAAAAAAAAAAAAAAAAAAAAAAAAAAAAAAAAAAAAAAn9/fwCAgIADzMzMAMDA/wB/f38AAAAAAAAAAAAAAAAAAAAAAAAAAAAhAAAAGAAAABQAAAAoFAAAAA8AAFAZAAAoFAAAAAAAACYAAAAIAAAA//////////8="/>
                </a:ext>
              </a:extLst>
            </p:cNvSpPr>
            <p:nvPr/>
          </p:nvSpPr>
          <p:spPr>
            <a:xfrm>
              <a:off x="3276600" y="2438400"/>
              <a:ext cx="838200" cy="838200"/>
            </a:xfrm>
            <a:prstGeom prst="rect">
              <a:avLst/>
            </a:prstGeom>
            <a:solidFill>
              <a:schemeClr val="accent2"/>
            </a:solidFill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28" name="Rectangle17"/>
            <p:cNvSpPr>
              <a:extLst>
                <a:ext uri="smNativeData">
                  <pr:smNativeData xmlns:pr="smNativeData" val="SMDATA_13_vRG2XBMAAAAlAAAAZAAAAA0AAAAAkAAAAEgAAACQAAAASAAAAAAAAAAB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CgIwAA2AkAAMgoAAAADwAAAAAAACYAAAAIAAAA//////////8="/>
                </a:ext>
              </a:extLst>
            </p:cNvSpPr>
            <p:nvPr/>
          </p:nvSpPr>
          <p:spPr>
            <a:xfrm>
              <a:off x="5791200" y="1600200"/>
              <a:ext cx="838200" cy="838200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27" name="Rectangle18"/>
            <p:cNvSpPr>
              <a:extLst>
                <a:ext uri="smNativeData">
                  <pr:smNativeData xmlns:pr="smNativeData" val="SMDATA_13_vRG2XBMAAAAlAAAAZAAAAA0AAAAAkAAAAEgAAACQAAAASAAAAAAAAAAB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oFAAA2AkAAFAZAAAADwAAAAAAACYAAAAIAAAA//////////8="/>
                </a:ext>
              </a:extLst>
            </p:cNvSpPr>
            <p:nvPr/>
          </p:nvSpPr>
          <p:spPr>
            <a:xfrm>
              <a:off x="3276600" y="1600200"/>
              <a:ext cx="838200" cy="838200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26" name="Rectangle23"/>
            <p:cNvSpPr>
              <a:extLst>
                <a:ext uri="smNativeData">
                  <pr:smNativeData xmlns:pr="smNativeData" val="SMDATA_13_vRG2XBMAAAAlAAAAZAAAAA0AAAAAkAAAAEgAAACQAAAASAAAAAAAAAAB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BQGQAA2AkAAHgeAAAADwAAAAAAACYAAAAIAAAA//////////8="/>
                </a:ext>
              </a:extLst>
            </p:cNvSpPr>
            <p:nvPr/>
          </p:nvSpPr>
          <p:spPr>
            <a:xfrm>
              <a:off x="4114800" y="1600200"/>
              <a:ext cx="838200" cy="838200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25" name="Rectangle24"/>
            <p:cNvSpPr>
              <a:extLst>
                <a:ext uri="smNativeData">
                  <pr:smNativeData xmlns:pr="smNativeData" val="SMDATA_13_vRG2XBMAAAAlAAAAZAAAAA0AAAAAkAAAAEgAAACQAAAASAAAAAAAAAAB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B4HgAA2AkAAKAjAAAADwAAAAAAACYAAAAIAAAA//////////8="/>
                </a:ext>
              </a:extLst>
            </p:cNvSpPr>
            <p:nvPr/>
          </p:nvSpPr>
          <p:spPr>
            <a:xfrm>
              <a:off x="4953000" y="1600200"/>
              <a:ext cx="838200" cy="838200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24" name="Rectangle25"/>
            <p:cNvSpPr>
              <a:extLst>
                <a:ext uri="smNativeData">
                  <pr:smNativeData xmlns:pr="smNativeData" val="SMDATA_13_vRG2XBMAAAAlAAAAZAAAAA0AAAAAkAAAAEgAAACQAAAASAAAAAAAAAAB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CgIwAAAA8AAMgoAAAoFAAAAAAAACYAAAAIAAAA//////////8="/>
                </a:ext>
              </a:extLst>
            </p:cNvSpPr>
            <p:nvPr/>
          </p:nvSpPr>
          <p:spPr>
            <a:xfrm>
              <a:off x="5791200" y="2438400"/>
              <a:ext cx="838200" cy="838200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23" name="Rectangle22"/>
            <p:cNvSpPr>
              <a:extLst>
                <a:ext uri="smNativeData">
                  <pr:smNativeData xmlns:pr="smNativeData" val="SMDATA_13_vRG2XBMAAAAlAAAAZAAAAA0AAAAAkAAAAEgAAACQAAAASAAAAAAAAAAB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B4HgAAAA8AAKAjAAAoFAAAAAAAACYAAAAIAAAA//////////8="/>
                </a:ext>
              </a:extLst>
            </p:cNvSpPr>
            <p:nvPr/>
          </p:nvSpPr>
          <p:spPr>
            <a:xfrm>
              <a:off x="4953000" y="2438400"/>
              <a:ext cx="838200" cy="838200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22" name="Rectangle19"/>
            <p:cNvSpPr>
              <a:extLst>
                <a:ext uri="smNativeData">
                  <pr:smNativeData xmlns:pr="smNativeData" val="SMDATA_13_vRG2XBMAAAAlAAAAZAAAAA0AAAAAkAAAAEgAAACQAAAASAAAAAAAAAAB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BQGQAAAA8AAHgeAAAoFAAAAAAAACYAAAAIAAAA//////////8="/>
                </a:ext>
              </a:extLst>
            </p:cNvSpPr>
            <p:nvPr/>
          </p:nvSpPr>
          <p:spPr>
            <a:xfrm>
              <a:off x="4114800" y="2438400"/>
              <a:ext cx="838200" cy="838200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21" name="Rectangle20"/>
            <p:cNvSpPr>
              <a:extLst>
                <a:ext uri="smNativeData">
                  <pr:smNativeData xmlns:pr="smNativeData" val="SMDATA_13_vRG2XBMAAAAlAAAAZAAAAA0AAAAAkAAAAEgAAACQAAAASAAAAAAAAAAB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oFAAAUBkAAFAZAAB4HgAAAAAAACYAAAAIAAAA//////////8="/>
                </a:ext>
              </a:extLst>
            </p:cNvSpPr>
            <p:nvPr/>
          </p:nvSpPr>
          <p:spPr>
            <a:xfrm>
              <a:off x="3276600" y="4114800"/>
              <a:ext cx="838200" cy="838200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20" name="Rectangle21"/>
            <p:cNvSpPr>
              <a:extLst>
                <a:ext uri="smNativeData">
                  <pr:smNativeData xmlns:pr="smNativeData" val="SMDATA_13_vRG2XBMAAAAlAAAAZAAAAA0AAAAAkAAAAEgAAACQAAAASAAAAAAAAAAB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CgIwAAKBQAAMgoAABQGQAAAAAAACYAAAAIAAAA//////////8="/>
                </a:ext>
              </a:extLst>
            </p:cNvSpPr>
            <p:nvPr/>
          </p:nvSpPr>
          <p:spPr>
            <a:xfrm>
              <a:off x="5791200" y="3276600"/>
              <a:ext cx="838200" cy="838200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19" name="Rectangle15"/>
            <p:cNvSpPr>
              <a:extLst>
                <a:ext uri="smNativeData">
                  <pr:smNativeData xmlns:pr="smNativeData" val="SMDATA_13_vRG2XBMAAAAlAAAAZAAAAA0AAAAAkAAAAEgAAACQAAAASAAAAAAAAAAB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oFAAAKBQAAFAZAABQGQAAAAAAACYAAAAIAAAA//////////8="/>
                </a:ext>
              </a:extLst>
            </p:cNvSpPr>
            <p:nvPr/>
          </p:nvSpPr>
          <p:spPr>
            <a:xfrm>
              <a:off x="3276600" y="3276600"/>
              <a:ext cx="838200" cy="838200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18" name="Rectangle5"/>
            <p:cNvSpPr>
              <a:extLst>
                <a:ext uri="smNativeData">
                  <pr:smNativeData xmlns:pr="smNativeData" val="SMDATA_13_vRG2XBMAAAAlAAAAZAAAAA0AAAAAkAAAAEgAAACQAAAASAAAAAAAAAABAAAAAAAAAAEAAABQAAAAAAAAAAAA4D8AAAAAAADgPwAAAAAAAOA/AAAAAAAA4D8AAAAAAADgPwAAAAAAAOA/AAAAAAAA4D8AAAAAAADgPwAAAAAAAOA/AAAAAAAA4D8CAAAAjAAAAAEAAAAAAAAAMzPMDf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zM8wG////AQAAAAAAAAAAAAAAAAAAAAAAAAAAAAAAAAAAAAAAAAAAAAAAAn9/fwCAgIADzMzMAMDA/wB/f38AAAAAAAAAAAAAAAAAAAAAAAAAAAAhAAAAGAAAABQAAABQGQAAKBQAAHgeAABQGQAAAAAAACYAAAAIAAAA//////////8="/>
                </a:ext>
              </a:extLst>
            </p:cNvSpPr>
            <p:nvPr/>
          </p:nvSpPr>
          <p:spPr>
            <a:xfrm>
              <a:off x="4114800" y="3276600"/>
              <a:ext cx="838200" cy="838200"/>
            </a:xfrm>
            <a:prstGeom prst="rect">
              <a:avLst/>
            </a:prstGeom>
            <a:solidFill>
              <a:schemeClr val="accent2"/>
            </a:solidFill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17" name="Rectangle6"/>
            <p:cNvSpPr>
              <a:extLst>
                <a:ext uri="smNativeData">
                  <pr:smNativeData xmlns:pr="smNativeData" val="SMDATA_13_vRG2XBMAAAAlAAAAZAAAAA0AAAAAkAAAAEgAAACQAAAASAAAAAAAAAAB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B4HgAAKBQAAKAjAABQGQAAAAAAACYAAAAIAAAA//////////8="/>
                </a:ext>
              </a:extLst>
            </p:cNvSpPr>
            <p:nvPr/>
          </p:nvSpPr>
          <p:spPr>
            <a:xfrm>
              <a:off x="4953000" y="3276600"/>
              <a:ext cx="838200" cy="838200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16" name="Rectangle7"/>
            <p:cNvSpPr>
              <a:extLst>
                <a:ext uri="smNativeData">
                  <pr:smNativeData xmlns:pr="smNativeData" val="SMDATA_13_vRG2XBMAAAAlAAAAZAAAAA0AAAAAkAAAAEgAAACQAAAASAAAAAAAAAAB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CgIwAAUBkAAMgoAAB4HgAAAAAAACYAAAAIAAAA//////////8="/>
                </a:ext>
              </a:extLst>
            </p:cNvSpPr>
            <p:nvPr/>
          </p:nvSpPr>
          <p:spPr>
            <a:xfrm>
              <a:off x="5791200" y="4114800"/>
              <a:ext cx="838200" cy="838200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15" name="Rectangle4"/>
            <p:cNvSpPr>
              <a:extLst>
                <a:ext uri="smNativeData">
                  <pr:smNativeData xmlns:pr="smNativeData" val="SMDATA_13_vRG2XBMAAAAlAAAAZAAAAA0AAAAAkAAAAEgAAACQAAAASAAAAAAAAAABAAAAAAAAAAEAAABQAAAAAAAAAAAA4D8AAAAAAADgPwAAAAAAAOA/AAAAAAAA4D8AAAAAAADgPwAAAAAAAOA/AAAAAAAA4D8AAAAAAADgPwAAAAAAAOA/AAAAAAAA4D8CAAAAjAAAAAEAAAAAAAAAMzPMDf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zM8wG////AQAAAAAAAAAAAAAAAAAAAAAAAAAAAAAAAAAAAAAAAAAAAAAAAn9/fwCAgIADzMzMAMDA/wB/f38AAAAAAAAAAAAAAAAAAAAAAAAAAAAhAAAAGAAAABQAAAB4HgAAUBkAAKAjAAB4HgAAAAAAACYAAAAIAAAA//////////8="/>
                </a:ext>
              </a:extLst>
            </p:cNvSpPr>
            <p:nvPr/>
          </p:nvSpPr>
          <p:spPr>
            <a:xfrm>
              <a:off x="4953000" y="4114800"/>
              <a:ext cx="838200" cy="838200"/>
            </a:xfrm>
            <a:prstGeom prst="rect">
              <a:avLst/>
            </a:prstGeom>
            <a:solidFill>
              <a:schemeClr val="accent2"/>
            </a:solidFill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14" name="Rectangle1"/>
            <p:cNvSpPr>
              <a:extLst>
                <a:ext uri="smNativeData">
                  <pr:smNativeData xmlns:pr="smNativeData" val="SMDATA_13_vRG2XBMAAAAlAAAAZAAAAA0AAAAAkAAAAEgAAACQAAAASAAAAAAAAAAB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BQGQAAUBkAAHgeAAB4HgAAAAAAACYAAAAIAAAA//////////8="/>
                </a:ext>
              </a:extLst>
            </p:cNvSpPr>
            <p:nvPr/>
          </p:nvSpPr>
          <p:spPr>
            <a:xfrm>
              <a:off x="4114800" y="4114800"/>
              <a:ext cx="838200" cy="838200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13" name="Rectangle2"/>
            <p:cNvSpPr>
              <a:extLst>
                <a:ext uri="smNativeData">
                  <pr:smNativeData xmlns:pr="smNativeData" val="SMDATA_13_vRG2XBMAAAAlAAAAZAAAAA0AAAAAkAAAAEgAAACQAAAASAAAAAAAAAABAAAAAAAAAAEAAABQAAAAAAAAAAAA4D8AAAAAAADgPwAAAAAAAOA/AAAAAAAA4D8AAAAAAADgPwAAAAAAAOA/AAAAAAAA4D8AAAAAAADgPwAAAAAAAOA/AAAAAAAA4D8CAAAAjAAAAAEAAAAAAAAAMzPMDf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zM8wG////AQAAAAAAAAAAAAAAAAAAAAAAAAAAAAAAAAAAAAAAAAAAAAAAAn9/fwCAgIADzMzMAMDA/wB/f38AAAAAAAAAAAAAAAAAAAAAAAAAAAAhAAAAGAAAABQAAAAADwAA2AkAACgUAAAADwAAAAAAACYAAAAIAAAA//////////8="/>
                </a:ext>
              </a:extLst>
            </p:cNvSpPr>
            <p:nvPr/>
          </p:nvSpPr>
          <p:spPr>
            <a:xfrm>
              <a:off x="2438400" y="1600200"/>
              <a:ext cx="838200" cy="838200"/>
            </a:xfrm>
            <a:prstGeom prst="rect">
              <a:avLst/>
            </a:prstGeom>
            <a:solidFill>
              <a:schemeClr val="accent2"/>
            </a:solidFill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12" name="Rectangle3"/>
            <p:cNvSpPr>
              <a:extLst>
                <a:ext uri="smNativeData">
                  <pr:smNativeData xmlns:pr="smNativeData" val="SMDATA_13_vRG2XBMAAAAlAAAAZAAAAA0AAAAAkAAAAEgAAACQAAAASAAAAAAAAAAB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B4HgAAeB4AAKAjAACgIwAAAAAAACYAAAAIAAAA//////////8="/>
                </a:ext>
              </a:extLst>
            </p:cNvSpPr>
            <p:nvPr/>
          </p:nvSpPr>
          <p:spPr>
            <a:xfrm>
              <a:off x="4953000" y="4953000"/>
              <a:ext cx="838200" cy="838200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11" name="Rectangle12"/>
            <p:cNvSpPr>
              <a:extLst>
                <a:ext uri="smNativeData">
                  <pr:smNativeData xmlns:pr="smNativeData" val="SMDATA_13_vRG2XBMAAAAlAAAAZAAAAA0AAAAAkAAAAEgAAACQAAAASAAAAAAAAAAB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BQGQAAeB4AAHgeAACgIwAAAAAAACYAAAAIAAAA//////////8="/>
                </a:ext>
              </a:extLst>
            </p:cNvSpPr>
            <p:nvPr/>
          </p:nvSpPr>
          <p:spPr>
            <a:xfrm>
              <a:off x="4114800" y="4953000"/>
              <a:ext cx="838200" cy="838200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10" name="Rectangle13"/>
            <p:cNvSpPr>
              <a:extLst>
                <a:ext uri="smNativeData">
                  <pr:smNativeData xmlns:pr="smNativeData" val="SMDATA_13_vRG2XBMAAAAlAAAAZAAAAA0AAAAAkAAAAEgAAACQAAAASAAAAAAAAAAB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oFAAAeB4AAFAZAACgIwAAAAAAACYAAAAIAAAA//////////8="/>
                </a:ext>
              </a:extLst>
            </p:cNvSpPr>
            <p:nvPr/>
          </p:nvSpPr>
          <p:spPr>
            <a:xfrm>
              <a:off x="3276600" y="4953000"/>
              <a:ext cx="838200" cy="838200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9" name="Rectangle14"/>
            <p:cNvSpPr>
              <a:extLst>
                <a:ext uri="smNativeData">
                  <pr:smNativeData xmlns:pr="smNativeData" val="SMDATA_13_vRG2XBMAAAAlAAAAZAAAAA0AAAAAkAAAAEgAAACQAAAASAAAAAAAAAAB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ADwAAeB4AACgUAACgIwAAAAAAACYAAAAIAAAA//////////8="/>
                </a:ext>
              </a:extLst>
            </p:cNvSpPr>
            <p:nvPr/>
          </p:nvSpPr>
          <p:spPr>
            <a:xfrm>
              <a:off x="2438400" y="4953000"/>
              <a:ext cx="838200" cy="838200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8" name="Rectangle11"/>
            <p:cNvSpPr>
              <a:extLst>
                <a:ext uri="smNativeData">
                  <pr:smNativeData xmlns:pr="smNativeData" val="SMDATA_13_vRG2XBMAAAAlAAAAZAAAAA0AAAAAkAAAAEgAAACQAAAASAAAAAAAAAAB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ADwAAUBkAACgUAAB4HgAAAAAAACYAAAAIAAAA//////////8="/>
                </a:ext>
              </a:extLst>
            </p:cNvSpPr>
            <p:nvPr/>
          </p:nvSpPr>
          <p:spPr>
            <a:xfrm>
              <a:off x="2438400" y="4114800"/>
              <a:ext cx="838200" cy="838200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7" name="Rectangle8"/>
            <p:cNvSpPr>
              <a:extLst>
                <a:ext uri="smNativeData">
                  <pr:smNativeData xmlns:pr="smNativeData" val="SMDATA_13_vRG2XBMAAAAlAAAAZAAAAA0AAAAAkAAAAEgAAACQAAAASAAAAAAAAAAB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ADwAAKBQAACgUAABQGQAAAAAAACYAAAAIAAAA//////////8="/>
                </a:ext>
              </a:extLst>
            </p:cNvSpPr>
            <p:nvPr/>
          </p:nvSpPr>
          <p:spPr>
            <a:xfrm>
              <a:off x="2438400" y="3276600"/>
              <a:ext cx="838200" cy="838200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6" name="Rectangle9"/>
            <p:cNvSpPr>
              <a:extLst>
                <a:ext uri="smNativeData">
                  <pr:smNativeData xmlns:pr="smNativeData" val="SMDATA_13_vRG2XBMAAAAlAAAAZAAAAA0AAAAAkAAAAEgAAACQAAAASAAAAAAAAAABAAAAAAAAAAEAAABQAAAAAAAAAAAA4D8AAAAAAADgPwAAAAAAAOA/AAAAAAAA4D8AAAAAAADgPwAAAAAAAOA/AAAAAAAA4D8AAAAAAADgPwAAAAAAAOA/AAAAAAAA4D8CAAAAjAAAAAEAAAAAAAAAAMyZD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ADwAAAA8AACgUAAAoFAAAAAAAACYAAAAIAAAA//////////8="/>
                </a:ext>
              </a:extLst>
            </p:cNvSpPr>
            <p:nvPr/>
          </p:nvSpPr>
          <p:spPr>
            <a:xfrm>
              <a:off x="2438400" y="2438400"/>
              <a:ext cx="838200" cy="838200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5" name="Rectangle10"/>
            <p:cNvSpPr>
              <a:extLst>
                <a:ext uri="smNativeData">
                  <pr:smNativeData xmlns:pr="smNativeData" val="SMDATA_13_vRG2XBMAAAAlAAAAZAAAAA0AAAAAkAAAAEgAAACQAAAASAAAAAAAAAABAAAAAAAAAAEAAABQAAAAAAAAAAAA4D8AAAAAAADgPwAAAAAAAOA/AAAAAAAA4D8AAAAAAADgPwAAAAAAAOA/AAAAAAAA4D8AAAAAAADgPwAAAAAAAOA/AAAAAAAA4D8CAAAAjAAAAAEAAAAAAAAAMzPMDf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zM8wG////AQAAAAAAAAAAAAAAAAAAAAAAAAAAAAAAAAAAAAAAAAAAAAAAAn9/fwCAgIADzMzMAMDA/wB/f38AAAAAAAAAAAAAAAAAAAAAAAAAAAAhAAAAGAAAABQAAACgIwAAeB4AAMgoAACgIwAAAAAAACYAAAAIAAAA//////////8="/>
                </a:ext>
              </a:extLst>
            </p:cNvSpPr>
            <p:nvPr/>
          </p:nvSpPr>
          <p:spPr>
            <a:xfrm>
              <a:off x="5791200" y="4953000"/>
              <a:ext cx="838200" cy="838200"/>
            </a:xfrm>
            <a:prstGeom prst="rect">
              <a:avLst/>
            </a:prstGeom>
            <a:solidFill>
              <a:schemeClr val="accent2"/>
            </a:solidFill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</p:grpSp>
      <p:sp>
        <p:nvSpPr>
          <p:cNvPr id="30" name="Curve1"/>
          <p:cNvSpPr>
            <a:extLst>
              <a:ext uri="smNativeData">
                <pr:smNativeData xmlns:pr="smNativeData" val="SMDATA_13_vRG2XBMAAAAlAAAACw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AAAAAl4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C4CwAAUAoAAFAoAACgIwAAEAAAACYAAAAIAAAA//////////8="/>
              </a:ext>
            </a:extLst>
          </p:cNvSpPr>
          <p:nvPr/>
        </p:nvSpPr>
        <p:spPr>
          <a:xfrm>
            <a:off x="1905000" y="1676400"/>
            <a:ext cx="4648200" cy="4114800"/>
          </a:xfrm>
          <a:custGeom>
            <a:avLst/>
            <a:gdLst/>
            <a:ahLst/>
            <a:cxnLst/>
            <a:rect l="0" t="0" r="4648200" b="4114800"/>
            <a:pathLst>
              <a:path w="4648200" h="4114800">
                <a:moveTo>
                  <a:pt x="0" y="3481754"/>
                </a:moveTo>
                <a:lnTo>
                  <a:pt x="160283" y="3323492"/>
                </a:lnTo>
                <a:lnTo>
                  <a:pt x="560990" y="4114800"/>
                </a:lnTo>
                <a:lnTo>
                  <a:pt x="4648200" y="27590"/>
                </a:lnTo>
              </a:path>
            </a:pathLst>
          </a:custGeom>
          <a:noFill/>
          <a:ln w="762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31" name="Textbox2"/>
          <p:cNvSpPr txBox="1">
            <a:extLst>
              <a:ext uri="smNativeData">
                <pr:smNativeData xmlns:pr="smNativeData" val="SMDATA_13_vRG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BIAwAASAMAAHAmAAD4BwAAECAAACYAAAAIAAAA//////////8="/>
              </a:ext>
            </a:extLst>
          </p:cNvSpPr>
          <p:nvPr/>
        </p:nvSpPr>
        <p:spPr>
          <a:xfrm>
            <a:off x="533400" y="533400"/>
            <a:ext cx="5715000" cy="762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4400"/>
              <a:t>The square root of 25 is</a:t>
            </a:r>
            <a:endParaRPr sz="4400"/>
          </a:p>
        </p:txBody>
      </p:sp>
      <p:sp>
        <p:nvSpPr>
          <p:cNvPr id="32" name="Textbox1"/>
          <p:cNvSpPr txBox="1">
            <a:extLst>
              <a:ext uri="smNativeData">
                <pr:smNativeData xmlns:pr="smNativeData" val="SMDATA_13_vRG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BwJgAA4AEAAFgvAACiCAAAECAAACYAAAAIAAAA//////////8="/>
              </a:ext>
            </a:extLst>
          </p:cNvSpPr>
          <p:nvPr/>
        </p:nvSpPr>
        <p:spPr>
          <a:xfrm>
            <a:off x="6248400" y="304800"/>
            <a:ext cx="1447800" cy="10985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6600">
                <a:solidFill>
                  <a:schemeClr val="accent2"/>
                </a:solidFill>
              </a:rPr>
              <a:t>5</a:t>
            </a:r>
            <a:endParaRPr sz="660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 advAuto="0"/>
      <p:bldP spid="32" grpId="0" animBg="1" advAuto="0"/>
    </p:bldLst>
    <p:extLst>
      <p:ext uri="smNativeData">
        <pr:smNativeData xmlns:pr="smNativeData" val="vRG2XAIAAAAFAAAA/f///wEAAAABAAAAAAAAAAAAAAAAAAAAAAAAAAkAAAD9////AQAAAAEAAAAAAAAAAAAAAAAAAAAAAAAA"/>
      </p:ext>
    </p:extLst>
  </p:timing>
</p:sld>
</file>

<file path=ppt/theme/theme1.xml><?xml version="1.0" encoding="utf-8"?>
<a:theme xmlns:a="http://schemas.openxmlformats.org/drawingml/2006/main" name="Presentation">
  <a:themeElements>
    <a:clrScheme name="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535379"/>
      </a:accent3>
      <a:accent4>
        <a:srgbClr val="737359"/>
      </a:accent4>
      <a:accent5>
        <a:srgbClr val="939339"/>
      </a:accent5>
      <a:accent6>
        <a:srgbClr val="B3B319"/>
      </a:accent6>
      <a:hlink>
        <a:srgbClr val="CCCCFF"/>
      </a:hlink>
      <a:folHlink>
        <a:srgbClr val="B2B2B2"/>
      </a:folHlink>
    </a:clrScheme>
    <a:fontScheme name="Presentation">
      <a:majorFont>
        <a:latin typeface="Times New Roman"/>
        <a:ea typeface="Times New Roman"/>
        <a:cs typeface="Times New Roman"/>
      </a:majorFont>
      <a:minorFont>
        <a:latin typeface="Times New Roman"/>
        <a:ea typeface="Times New Roman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9525" cap="flat" cmpd="sng" algn="ctr">
          <a:solidFill>
            <a:schemeClr val="tx1"/>
          </a:solidFill>
          <a:prstDash val="solid"/>
          <a:headEnd type="none"/>
          <a:tailEnd type="none"/>
        </a:ln>
      </a:spPr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2">
        <a:dk1>
          <a:srgbClr val="FFFFFF"/>
        </a:dk1>
        <a:lt1>
          <a:srgbClr val="0000FF"/>
        </a:lt1>
        <a:dk2>
          <a:srgbClr val="FFFF00"/>
        </a:dk2>
        <a:lt2>
          <a:srgbClr val="000000"/>
        </a:lt2>
        <a:accent1>
          <a:srgbClr val="FF9900"/>
        </a:accent1>
        <a:accent2>
          <a:srgbClr val="00FF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0000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subject/>
  <dc:creator>Liz Philip</dc:creator>
  <cp:keywords/>
  <dc:description/>
  <cp:lastModifiedBy>apc</cp:lastModifiedBy>
  <cp:revision>0</cp:revision>
  <dcterms:created xsi:type="dcterms:W3CDTF">2019-04-16T16:32:30Z</dcterms:created>
  <dcterms:modified xsi:type="dcterms:W3CDTF">2019-04-16T16:32:45Z</dcterms:modified>
</cp:coreProperties>
</file>